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1.xml" ContentType="application/vnd.openxmlformats-officedocument.drawingml.chartshape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4" r:id="rId1"/>
  </p:sldMasterIdLst>
  <p:notesMasterIdLst>
    <p:notesMasterId r:id="rId10"/>
  </p:notesMasterIdLst>
  <p:sldIdLst>
    <p:sldId id="1219" r:id="rId2"/>
    <p:sldId id="1190" r:id="rId3"/>
    <p:sldId id="1192" r:id="rId4"/>
    <p:sldId id="1191" r:id="rId5"/>
    <p:sldId id="1193" r:id="rId6"/>
    <p:sldId id="1194" r:id="rId7"/>
    <p:sldId id="1195" r:id="rId8"/>
    <p:sldId id="1196" r:id="rId9"/>
  </p:sldIdLst>
  <p:sldSz cx="12192000" cy="6858000"/>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7E054E7-5438-608D-180C-E8645413A4E6}" name="堀川純" initials="堀川純" userId="S::horikawa@fm802.co.jp::14c3be84-159b-4cce-b451-f266f15129a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E5F7"/>
    <a:srgbClr val="A5C7E5"/>
    <a:srgbClr val="CCE1FC"/>
    <a:srgbClr val="629DD1"/>
    <a:srgbClr val="FFFFE5"/>
    <a:srgbClr val="FFFFFF"/>
    <a:srgbClr val="FFC000"/>
    <a:srgbClr val="92BADE"/>
    <a:srgbClr val="EEF5FE"/>
    <a:srgbClr val="FFFF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236ED1D-E6F4-4DE2-9F50-9E814BA11550}" v="3" dt="2024-05-13T02:54:27.731"/>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A107856-5554-42FB-B03E-39F5DBC370BA}" styleName="中間スタイル 4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076" autoAdjust="0"/>
    <p:restoredTop sz="93447" autoAdjust="0"/>
  </p:normalViewPr>
  <p:slideViewPr>
    <p:cSldViewPr snapToGrid="0">
      <p:cViewPr varScale="1">
        <p:scale>
          <a:sx n="71" d="100"/>
          <a:sy n="71" d="100"/>
        </p:scale>
        <p:origin x="84" y="228"/>
      </p:cViewPr>
      <p:guideLst>
        <p:guide orient="horz" pos="2137"/>
        <p:guide pos="3840"/>
      </p:guideLst>
    </p:cSldViewPr>
  </p:slideViewPr>
  <p:notesTextViewPr>
    <p:cViewPr>
      <p:scale>
        <a:sx n="150" d="100"/>
        <a:sy n="150" d="100"/>
      </p:scale>
      <p:origin x="0" y="0"/>
    </p:cViewPr>
  </p:notesTextViewPr>
  <p:sorterViewPr>
    <p:cViewPr>
      <p:scale>
        <a:sx n="100" d="100"/>
        <a:sy n="100" d="100"/>
      </p:scale>
      <p:origin x="0" y="-7836"/>
    </p:cViewPr>
  </p:sorterViewPr>
  <p:notesViewPr>
    <p:cSldViewPr snapToGrid="0">
      <p:cViewPr varScale="1">
        <p:scale>
          <a:sx n="46" d="100"/>
          <a:sy n="46" d="100"/>
        </p:scale>
        <p:origin x="2808" y="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17" Type="http://schemas.microsoft.com/office/2018/10/relationships/authors" Target="author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船山大輝" userId="48841870-8266-449e-a34c-62074789f7fe" providerId="ADAL" clId="{4236ED1D-E6F4-4DE2-9F50-9E814BA11550}"/>
    <pc:docChg chg="custSel delSld modSld">
      <pc:chgData name="船山大輝" userId="48841870-8266-449e-a34c-62074789f7fe" providerId="ADAL" clId="{4236ED1D-E6F4-4DE2-9F50-9E814BA11550}" dt="2024-05-13T02:53:27.336" v="4" actId="478"/>
      <pc:docMkLst>
        <pc:docMk/>
      </pc:docMkLst>
      <pc:sldChg chg="del">
        <pc:chgData name="船山大輝" userId="48841870-8266-449e-a34c-62074789f7fe" providerId="ADAL" clId="{4236ED1D-E6F4-4DE2-9F50-9E814BA11550}" dt="2024-05-13T02:52:59.488" v="0" actId="47"/>
        <pc:sldMkLst>
          <pc:docMk/>
          <pc:sldMk cId="3329435173" sldId="1099"/>
        </pc:sldMkLst>
      </pc:sldChg>
      <pc:sldChg chg="del">
        <pc:chgData name="船山大輝" userId="48841870-8266-449e-a34c-62074789f7fe" providerId="ADAL" clId="{4236ED1D-E6F4-4DE2-9F50-9E814BA11550}" dt="2024-05-13T02:52:59.488" v="0" actId="47"/>
        <pc:sldMkLst>
          <pc:docMk/>
          <pc:sldMk cId="3037060357" sldId="1124"/>
        </pc:sldMkLst>
      </pc:sldChg>
      <pc:sldChg chg="del">
        <pc:chgData name="船山大輝" userId="48841870-8266-449e-a34c-62074789f7fe" providerId="ADAL" clId="{4236ED1D-E6F4-4DE2-9F50-9E814BA11550}" dt="2024-05-13T02:53:06.158" v="1" actId="47"/>
        <pc:sldMkLst>
          <pc:docMk/>
          <pc:sldMk cId="2756831697" sldId="1185"/>
        </pc:sldMkLst>
      </pc:sldChg>
      <pc:sldChg chg="del">
        <pc:chgData name="船山大輝" userId="48841870-8266-449e-a34c-62074789f7fe" providerId="ADAL" clId="{4236ED1D-E6F4-4DE2-9F50-9E814BA11550}" dt="2024-05-13T02:53:06.158" v="1" actId="47"/>
        <pc:sldMkLst>
          <pc:docMk/>
          <pc:sldMk cId="3649340039" sldId="1186"/>
        </pc:sldMkLst>
      </pc:sldChg>
      <pc:sldChg chg="del">
        <pc:chgData name="船山大輝" userId="48841870-8266-449e-a34c-62074789f7fe" providerId="ADAL" clId="{4236ED1D-E6F4-4DE2-9F50-9E814BA11550}" dt="2024-05-13T02:53:06.158" v="1" actId="47"/>
        <pc:sldMkLst>
          <pc:docMk/>
          <pc:sldMk cId="913192769" sldId="1188"/>
        </pc:sldMkLst>
      </pc:sldChg>
      <pc:sldChg chg="del">
        <pc:chgData name="船山大輝" userId="48841870-8266-449e-a34c-62074789f7fe" providerId="ADAL" clId="{4236ED1D-E6F4-4DE2-9F50-9E814BA11550}" dt="2024-05-13T02:53:06.158" v="1" actId="47"/>
        <pc:sldMkLst>
          <pc:docMk/>
          <pc:sldMk cId="1646307970" sldId="1189"/>
        </pc:sldMkLst>
      </pc:sldChg>
      <pc:sldChg chg="addSp delSp modSp mod">
        <pc:chgData name="船山大輝" userId="48841870-8266-449e-a34c-62074789f7fe" providerId="ADAL" clId="{4236ED1D-E6F4-4DE2-9F50-9E814BA11550}" dt="2024-05-13T02:53:27.336" v="4" actId="478"/>
        <pc:sldMkLst>
          <pc:docMk/>
          <pc:sldMk cId="3104854212" sldId="1190"/>
        </pc:sldMkLst>
        <pc:spChg chg="del">
          <ac:chgData name="船山大輝" userId="48841870-8266-449e-a34c-62074789f7fe" providerId="ADAL" clId="{4236ED1D-E6F4-4DE2-9F50-9E814BA11550}" dt="2024-05-13T02:53:24.921" v="3" actId="478"/>
          <ac:spMkLst>
            <pc:docMk/>
            <pc:sldMk cId="3104854212" sldId="1190"/>
            <ac:spMk id="5" creationId="{4C801BC8-8EC8-D5CE-956C-A8004EA552BF}"/>
          </ac:spMkLst>
        </pc:spChg>
        <pc:spChg chg="add mod">
          <ac:chgData name="船山大輝" userId="48841870-8266-449e-a34c-62074789f7fe" providerId="ADAL" clId="{4236ED1D-E6F4-4DE2-9F50-9E814BA11550}" dt="2024-05-13T02:53:19.324" v="2"/>
          <ac:spMkLst>
            <pc:docMk/>
            <pc:sldMk cId="3104854212" sldId="1190"/>
            <ac:spMk id="6" creationId="{9489B6AE-93BD-B15F-D6F0-4D802AFD4DBD}"/>
          </ac:spMkLst>
        </pc:spChg>
        <pc:spChg chg="add del mod">
          <ac:chgData name="船山大輝" userId="48841870-8266-449e-a34c-62074789f7fe" providerId="ADAL" clId="{4236ED1D-E6F4-4DE2-9F50-9E814BA11550}" dt="2024-05-13T02:53:27.336" v="4" actId="478"/>
          <ac:spMkLst>
            <pc:docMk/>
            <pc:sldMk cId="3104854212" sldId="1190"/>
            <ac:spMk id="12" creationId="{7E55A5AC-EEAD-FF9D-7C03-D6B76C4C1F1A}"/>
          </ac:spMkLst>
        </pc:spChg>
      </pc:sldChg>
      <pc:sldChg chg="del">
        <pc:chgData name="船山大輝" userId="48841870-8266-449e-a34c-62074789f7fe" providerId="ADAL" clId="{4236ED1D-E6F4-4DE2-9F50-9E814BA11550}" dt="2024-05-13T02:52:59.488" v="0" actId="47"/>
        <pc:sldMkLst>
          <pc:docMk/>
          <pc:sldMk cId="1913519397" sldId="1209"/>
        </pc:sldMkLst>
      </pc:sldChg>
      <pc:sldChg chg="del">
        <pc:chgData name="船山大輝" userId="48841870-8266-449e-a34c-62074789f7fe" providerId="ADAL" clId="{4236ED1D-E6F4-4DE2-9F50-9E814BA11550}" dt="2024-05-13T02:52:59.488" v="0" actId="47"/>
        <pc:sldMkLst>
          <pc:docMk/>
          <pc:sldMk cId="3844137159" sldId="1211"/>
        </pc:sldMkLst>
      </pc:sldChg>
      <pc:sldChg chg="del">
        <pc:chgData name="船山大輝" userId="48841870-8266-449e-a34c-62074789f7fe" providerId="ADAL" clId="{4236ED1D-E6F4-4DE2-9F50-9E814BA11550}" dt="2024-05-13T02:52:59.488" v="0" actId="47"/>
        <pc:sldMkLst>
          <pc:docMk/>
          <pc:sldMk cId="3542170618" sldId="1212"/>
        </pc:sldMkLst>
      </pc:sldChg>
      <pc:sldChg chg="del">
        <pc:chgData name="船山大輝" userId="48841870-8266-449e-a34c-62074789f7fe" providerId="ADAL" clId="{4236ED1D-E6F4-4DE2-9F50-9E814BA11550}" dt="2024-05-13T02:52:59.488" v="0" actId="47"/>
        <pc:sldMkLst>
          <pc:docMk/>
          <pc:sldMk cId="3924959341" sldId="1213"/>
        </pc:sldMkLst>
      </pc:sldChg>
      <pc:sldChg chg="del">
        <pc:chgData name="船山大輝" userId="48841870-8266-449e-a34c-62074789f7fe" providerId="ADAL" clId="{4236ED1D-E6F4-4DE2-9F50-9E814BA11550}" dt="2024-05-13T02:52:59.488" v="0" actId="47"/>
        <pc:sldMkLst>
          <pc:docMk/>
          <pc:sldMk cId="2117765536" sldId="1214"/>
        </pc:sldMkLst>
      </pc:sldChg>
      <pc:sldChg chg="del">
        <pc:chgData name="船山大輝" userId="48841870-8266-449e-a34c-62074789f7fe" providerId="ADAL" clId="{4236ED1D-E6F4-4DE2-9F50-9E814BA11550}" dt="2024-05-13T02:52:59.488" v="0" actId="47"/>
        <pc:sldMkLst>
          <pc:docMk/>
          <pc:sldMk cId="4028932241" sldId="1215"/>
        </pc:sldMkLst>
      </pc:sldChg>
      <pc:sldChg chg="del">
        <pc:chgData name="船山大輝" userId="48841870-8266-449e-a34c-62074789f7fe" providerId="ADAL" clId="{4236ED1D-E6F4-4DE2-9F50-9E814BA11550}" dt="2024-05-13T02:52:59.488" v="0" actId="47"/>
        <pc:sldMkLst>
          <pc:docMk/>
          <pc:sldMk cId="2349160023" sldId="1216"/>
        </pc:sldMkLst>
      </pc:sldChg>
      <pc:sldChg chg="del">
        <pc:chgData name="船山大輝" userId="48841870-8266-449e-a34c-62074789f7fe" providerId="ADAL" clId="{4236ED1D-E6F4-4DE2-9F50-9E814BA11550}" dt="2024-05-13T02:52:59.488" v="0" actId="47"/>
        <pc:sldMkLst>
          <pc:docMk/>
          <pc:sldMk cId="3347736655" sldId="1218"/>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303625377643503"/>
          <c:y val="0.1331940537026968"/>
          <c:w val="0.63016132613332698"/>
          <c:h val="0.80430596211111616"/>
        </c:manualLayout>
      </c:layout>
      <c:pieChart>
        <c:varyColors val="1"/>
        <c:ser>
          <c:idx val="0"/>
          <c:order val="0"/>
          <c:tx>
            <c:strRef>
              <c:f>Sheet1!$B$1</c:f>
              <c:strCache>
                <c:ptCount val="1"/>
                <c:pt idx="0">
                  <c:v>シェア率</c:v>
                </c:pt>
              </c:strCache>
            </c:strRef>
          </c:tx>
          <c:spPr>
            <a:solidFill>
              <a:srgbClr val="D4E5F7"/>
            </a:solidFill>
          </c:spPr>
          <c:dPt>
            <c:idx val="0"/>
            <c:bubble3D val="0"/>
            <c:spPr>
              <a:solidFill>
                <a:srgbClr val="629DD1"/>
              </a:solidFill>
              <a:ln w="19050">
                <a:solidFill>
                  <a:schemeClr val="lt1"/>
                </a:solidFill>
              </a:ln>
              <a:effectLst/>
            </c:spPr>
            <c:extLst>
              <c:ext xmlns:c16="http://schemas.microsoft.com/office/drawing/2014/chart" uri="{C3380CC4-5D6E-409C-BE32-E72D297353CC}">
                <c16:uniqueId val="{00000001-0A67-4968-81E6-96905DC9C610}"/>
              </c:ext>
            </c:extLst>
          </c:dPt>
          <c:dPt>
            <c:idx val="1"/>
            <c:bubble3D val="0"/>
            <c:spPr>
              <a:solidFill>
                <a:srgbClr val="D4E5F7"/>
              </a:solidFill>
              <a:ln w="19050">
                <a:solidFill>
                  <a:schemeClr val="lt1"/>
                </a:solidFill>
              </a:ln>
              <a:effectLst/>
            </c:spPr>
            <c:extLst>
              <c:ext xmlns:c16="http://schemas.microsoft.com/office/drawing/2014/chart" uri="{C3380CC4-5D6E-409C-BE32-E72D297353CC}">
                <c16:uniqueId val="{00000003-0A67-4968-81E6-96905DC9C610}"/>
              </c:ext>
            </c:extLst>
          </c:dPt>
          <c:dPt>
            <c:idx val="2"/>
            <c:bubble3D val="0"/>
            <c:spPr>
              <a:solidFill>
                <a:srgbClr val="D4E5F7"/>
              </a:solidFill>
              <a:ln w="19050">
                <a:solidFill>
                  <a:schemeClr val="lt1"/>
                </a:solidFill>
              </a:ln>
              <a:effectLst/>
            </c:spPr>
            <c:extLst>
              <c:ext xmlns:c16="http://schemas.microsoft.com/office/drawing/2014/chart" uri="{C3380CC4-5D6E-409C-BE32-E72D297353CC}">
                <c16:uniqueId val="{00000005-0A67-4968-81E6-96905DC9C610}"/>
              </c:ext>
            </c:extLst>
          </c:dPt>
          <c:dPt>
            <c:idx val="3"/>
            <c:bubble3D val="0"/>
            <c:spPr>
              <a:solidFill>
                <a:srgbClr val="D4E5F7"/>
              </a:solidFill>
              <a:ln w="19050">
                <a:solidFill>
                  <a:schemeClr val="lt1"/>
                </a:solidFill>
              </a:ln>
              <a:effectLst/>
            </c:spPr>
            <c:extLst>
              <c:ext xmlns:c16="http://schemas.microsoft.com/office/drawing/2014/chart" uri="{C3380CC4-5D6E-409C-BE32-E72D297353CC}">
                <c16:uniqueId val="{00000007-0A67-4968-81E6-96905DC9C610}"/>
              </c:ext>
            </c:extLst>
          </c:dPt>
          <c:dPt>
            <c:idx val="4"/>
            <c:bubble3D val="0"/>
            <c:spPr>
              <a:solidFill>
                <a:srgbClr val="D4E5F7"/>
              </a:solidFill>
              <a:ln w="19050">
                <a:solidFill>
                  <a:schemeClr val="lt1"/>
                </a:solidFill>
              </a:ln>
              <a:effectLst/>
            </c:spPr>
            <c:extLst>
              <c:ext xmlns:c16="http://schemas.microsoft.com/office/drawing/2014/chart" uri="{C3380CC4-5D6E-409C-BE32-E72D297353CC}">
                <c16:uniqueId val="{00000009-0A67-4968-81E6-96905DC9C610}"/>
              </c:ext>
            </c:extLst>
          </c:dPt>
          <c:dPt>
            <c:idx val="5"/>
            <c:bubble3D val="0"/>
            <c:spPr>
              <a:solidFill>
                <a:srgbClr val="D4E5F7"/>
              </a:solidFill>
              <a:ln w="19050">
                <a:solidFill>
                  <a:schemeClr val="lt1"/>
                </a:solidFill>
              </a:ln>
              <a:effectLst/>
            </c:spPr>
            <c:extLst>
              <c:ext xmlns:c16="http://schemas.microsoft.com/office/drawing/2014/chart" uri="{C3380CC4-5D6E-409C-BE32-E72D297353CC}">
                <c16:uniqueId val="{00000010-0A67-4968-81E6-96905DC9C610}"/>
              </c:ext>
            </c:extLst>
          </c:dPt>
          <c:dLbls>
            <c:dLbl>
              <c:idx val="0"/>
              <c:layout>
                <c:manualLayout>
                  <c:x val="-0.13540136242307346"/>
                  <c:y val="5.535965602570294E-2"/>
                </c:manualLayout>
              </c:layout>
              <c:tx>
                <c:rich>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fld id="{CC3A40EB-A572-4ADA-8C87-C656482BF74B}" type="CATEGORYNAME">
                      <a:rPr lang="en-US" altLang="ja-JP" sz="1200">
                        <a:solidFill>
                          <a:schemeClr val="bg1"/>
                        </a:solidFill>
                      </a:rPr>
                      <a:pPr>
                        <a:defRPr sz="1200"/>
                      </a:pPr>
                      <a:t>[分類名]</a:t>
                    </a:fld>
                    <a:r>
                      <a:rPr lang="en-US" altLang="ja-JP" sz="1200" baseline="0" dirty="0">
                        <a:solidFill>
                          <a:schemeClr val="bg1"/>
                        </a:solidFill>
                      </a:rPr>
                      <a:t>
</a:t>
                    </a:r>
                    <a:fld id="{937FABCC-FE67-45CA-81FD-BAC188574CAF}" type="PERCENTAGE">
                      <a:rPr lang="en-US" altLang="ja-JP" sz="1200" baseline="0">
                        <a:solidFill>
                          <a:schemeClr val="bg1"/>
                        </a:solidFill>
                      </a:rPr>
                      <a:pPr>
                        <a:defRPr sz="1200"/>
                      </a:pPr>
                      <a:t>[パーセンテージ]</a:t>
                    </a:fld>
                    <a:endParaRPr lang="en-US" altLang="ja-JP" sz="1200" baseline="0" dirty="0">
                      <a:solidFill>
                        <a:schemeClr val="bg1"/>
                      </a:solidFill>
                    </a:endParaRPr>
                  </a:p>
                </c:rich>
              </c:tx>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ja-JP"/>
                </a:p>
              </c:txPr>
              <c:showLegendKey val="0"/>
              <c:showVal val="0"/>
              <c:showCatName val="1"/>
              <c:showSerName val="0"/>
              <c:showPercent val="1"/>
              <c:showBubbleSize val="0"/>
              <c:extLst>
                <c:ext xmlns:c15="http://schemas.microsoft.com/office/drawing/2012/chart" uri="{CE6537A1-D6FC-4f65-9D91-7224C49458BB}">
                  <c15:layout>
                    <c:manualLayout>
                      <c:w val="0.25875609247894349"/>
                      <c:h val="0.20949390359027356"/>
                    </c:manualLayout>
                  </c15:layout>
                  <c15:dlblFieldTable/>
                  <c15:showDataLabelsRange val="0"/>
                </c:ext>
                <c:ext xmlns:c16="http://schemas.microsoft.com/office/drawing/2014/chart" uri="{C3380CC4-5D6E-409C-BE32-E72D297353CC}">
                  <c16:uniqueId val="{00000001-0A67-4968-81E6-96905DC9C610}"/>
                </c:ext>
              </c:extLst>
            </c:dLbl>
            <c:dLbl>
              <c:idx val="1"/>
              <c:layout>
                <c:manualLayout>
                  <c:x val="4.2477041557633065E-2"/>
                  <c:y val="-2.6978984518881671E-2"/>
                </c:manualLayout>
              </c:layout>
              <c:spPr>
                <a:noFill/>
                <a:ln>
                  <a:noFill/>
                </a:ln>
                <a:effectLst/>
              </c:spPr>
              <c:txPr>
                <a:bodyPr rot="0" spcFirstLastPara="1" vertOverflow="ellipsis" vert="horz" wrap="square" lIns="38100" tIns="19050" rIns="38100" bIns="19050" anchor="ctr" anchorCtr="0">
                  <a:noAutofit/>
                </a:bodyPr>
                <a:lstStyle/>
                <a:p>
                  <a:pPr algn="ctr">
                    <a:defRPr sz="700" b="0" i="0" u="none" strike="noStrike" kern="1200" baseline="0">
                      <a:solidFill>
                        <a:schemeClr val="tx1">
                          <a:lumMod val="75000"/>
                          <a:lumOff val="25000"/>
                        </a:schemeClr>
                      </a:solidFill>
                      <a:latin typeface="+mn-lt"/>
                      <a:ea typeface="+mn-ea"/>
                      <a:cs typeface="+mn-cs"/>
                    </a:defRPr>
                  </a:pPr>
                  <a:endParaRPr lang="ja-JP"/>
                </a:p>
              </c:txPr>
              <c:showLegendKey val="0"/>
              <c:showVal val="0"/>
              <c:showCatName val="1"/>
              <c:showSerName val="0"/>
              <c:showPercent val="1"/>
              <c:showBubbleSize val="0"/>
              <c:extLst>
                <c:ext xmlns:c15="http://schemas.microsoft.com/office/drawing/2012/chart" uri="{CE6537A1-D6FC-4f65-9D91-7224C49458BB}">
                  <c15:layout>
                    <c:manualLayout>
                      <c:w val="0.25046348895952869"/>
                      <c:h val="9.7975386976254561E-2"/>
                    </c:manualLayout>
                  </c15:layout>
                </c:ext>
                <c:ext xmlns:c16="http://schemas.microsoft.com/office/drawing/2014/chart" uri="{C3380CC4-5D6E-409C-BE32-E72D297353CC}">
                  <c16:uniqueId val="{00000003-0A67-4968-81E6-96905DC9C610}"/>
                </c:ext>
              </c:extLst>
            </c:dLbl>
            <c:dLbl>
              <c:idx val="2"/>
              <c:layout>
                <c:manualLayout>
                  <c:x val="1.6241070111946688E-2"/>
                  <c:y val="-2.2020940778207359E-2"/>
                </c:manualLayout>
              </c:layout>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n-lt"/>
                      <a:ea typeface="+mn-ea"/>
                      <a:cs typeface="+mn-cs"/>
                    </a:defRPr>
                  </a:pPr>
                  <a:endParaRPr lang="ja-JP"/>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0A67-4968-81E6-96905DC9C610}"/>
                </c:ext>
              </c:extLst>
            </c:dLbl>
            <c:dLbl>
              <c:idx val="3"/>
              <c:layout>
                <c:manualLayout>
                  <c:x val="4.1988817763659321E-2"/>
                  <c:y val="-1.9193505112637083E-2"/>
                </c:manualLayout>
              </c:layout>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layout>
                    <c:manualLayout>
                      <c:w val="0.3133121962710842"/>
                      <c:h val="0.13221143495009921"/>
                    </c:manualLayout>
                  </c15:layout>
                </c:ext>
                <c:ext xmlns:c16="http://schemas.microsoft.com/office/drawing/2014/chart" uri="{C3380CC4-5D6E-409C-BE32-E72D297353CC}">
                  <c16:uniqueId val="{00000007-0A67-4968-81E6-96905DC9C610}"/>
                </c:ext>
              </c:extLst>
            </c:dLbl>
            <c:dLbl>
              <c:idx val="4"/>
              <c:layout>
                <c:manualLayout>
                  <c:x val="3.924618842409322E-2"/>
                  <c:y val="-4.9544197519119162E-3"/>
                </c:manualLayout>
              </c:layout>
              <c:spPr>
                <a:noFill/>
                <a:ln>
                  <a:noFill/>
                </a:ln>
                <a:effectLst/>
              </c:spPr>
              <c:txPr>
                <a:bodyPr rot="0" spcFirstLastPara="1" vertOverflow="ellipsis" vert="horz" wrap="square" lIns="38100" tIns="19050" rIns="38100" bIns="19050" anchor="ctr" anchorCtr="1">
                  <a:noAutofit/>
                </a:bodyPr>
                <a:lstStyle/>
                <a:p>
                  <a:pPr>
                    <a:defRPr sz="700" b="0" i="0" u="none" strike="noStrike" kern="1200" baseline="0">
                      <a:solidFill>
                        <a:schemeClr val="tx1">
                          <a:lumMod val="75000"/>
                          <a:lumOff val="25000"/>
                        </a:schemeClr>
                      </a:solidFill>
                      <a:latin typeface="+mn-lt"/>
                      <a:ea typeface="+mn-ea"/>
                      <a:cs typeface="+mn-cs"/>
                    </a:defRPr>
                  </a:pPr>
                  <a:endParaRPr lang="ja-JP"/>
                </a:p>
              </c:txPr>
              <c:showLegendKey val="0"/>
              <c:showVal val="0"/>
              <c:showCatName val="1"/>
              <c:showSerName val="0"/>
              <c:showPercent val="1"/>
              <c:showBubbleSize val="0"/>
              <c:extLst>
                <c:ext xmlns:c15="http://schemas.microsoft.com/office/drawing/2012/chart" uri="{CE6537A1-D6FC-4f65-9D91-7224C49458BB}">
                  <c15:layout>
                    <c:manualLayout>
                      <c:w val="0.30774413507589904"/>
                      <c:h val="0.12492428831011508"/>
                    </c:manualLayout>
                  </c15:layout>
                </c:ext>
                <c:ext xmlns:c16="http://schemas.microsoft.com/office/drawing/2014/chart" uri="{C3380CC4-5D6E-409C-BE32-E72D297353CC}">
                  <c16:uniqueId val="{00000009-0A67-4968-81E6-96905DC9C610}"/>
                </c:ext>
              </c:extLst>
            </c:dLbl>
            <c:dLbl>
              <c:idx val="5"/>
              <c:layout>
                <c:manualLayout>
                  <c:x val="-6.4387025927688732E-2"/>
                  <c:y val="-9.3721552199871295E-4"/>
                </c:manualLayout>
              </c:layout>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n-lt"/>
                      <a:ea typeface="+mn-ea"/>
                      <a:cs typeface="+mn-cs"/>
                    </a:defRPr>
                  </a:pPr>
                  <a:endParaRPr lang="ja-JP"/>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0-0A67-4968-81E6-96905DC9C610}"/>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ja-JP"/>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Sheet1!$A$2:$A$7</c:f>
              <c:strCache>
                <c:ptCount val="6"/>
                <c:pt idx="0">
                  <c:v>FM802</c:v>
                </c:pt>
                <c:pt idx="1">
                  <c:v>FM COCOLO</c:v>
                </c:pt>
                <c:pt idx="2">
                  <c:v>FM大阪</c:v>
                </c:pt>
                <c:pt idx="3">
                  <c:v>ABC</c:v>
                </c:pt>
                <c:pt idx="4">
                  <c:v>MBS</c:v>
                </c:pt>
                <c:pt idx="5">
                  <c:v>OBC</c:v>
                </c:pt>
              </c:strCache>
            </c:strRef>
          </c:cat>
          <c:val>
            <c:numRef>
              <c:f>Sheet1!$B$2:$B$7</c:f>
              <c:numCache>
                <c:formatCode>General</c:formatCode>
                <c:ptCount val="6"/>
                <c:pt idx="0">
                  <c:v>42.4</c:v>
                </c:pt>
                <c:pt idx="1">
                  <c:v>18.600000000000001</c:v>
                </c:pt>
                <c:pt idx="2">
                  <c:v>11.3</c:v>
                </c:pt>
                <c:pt idx="3">
                  <c:v>12.8</c:v>
                </c:pt>
                <c:pt idx="4">
                  <c:v>12.9</c:v>
                </c:pt>
                <c:pt idx="5">
                  <c:v>2.1</c:v>
                </c:pt>
              </c:numCache>
            </c:numRef>
          </c:val>
          <c:extLst>
            <c:ext xmlns:c16="http://schemas.microsoft.com/office/drawing/2014/chart" uri="{C3380CC4-5D6E-409C-BE32-E72D297353CC}">
              <c16:uniqueId val="{0000000A-0A67-4968-81E6-96905DC9C610}"/>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303625377643503"/>
          <c:y val="0.1331940537026968"/>
          <c:w val="0.63016132613332698"/>
          <c:h val="0.80430596211111616"/>
        </c:manualLayout>
      </c:layout>
      <c:pieChart>
        <c:varyColors val="1"/>
        <c:ser>
          <c:idx val="0"/>
          <c:order val="0"/>
          <c:tx>
            <c:strRef>
              <c:f>Sheet1!$B$1</c:f>
              <c:strCache>
                <c:ptCount val="1"/>
                <c:pt idx="0">
                  <c:v>シェア率</c:v>
                </c:pt>
              </c:strCache>
            </c:strRef>
          </c:tx>
          <c:spPr>
            <a:solidFill>
              <a:srgbClr val="D4E5F7"/>
            </a:solidFill>
          </c:spPr>
          <c:dPt>
            <c:idx val="0"/>
            <c:bubble3D val="0"/>
            <c:spPr>
              <a:solidFill>
                <a:srgbClr val="629DD1"/>
              </a:solidFill>
              <a:ln w="19050">
                <a:solidFill>
                  <a:schemeClr val="lt1"/>
                </a:solidFill>
              </a:ln>
              <a:effectLst/>
            </c:spPr>
            <c:extLst>
              <c:ext xmlns:c16="http://schemas.microsoft.com/office/drawing/2014/chart" uri="{C3380CC4-5D6E-409C-BE32-E72D297353CC}">
                <c16:uniqueId val="{00000001-5421-4E16-B46A-30F2C16AABF3}"/>
              </c:ext>
            </c:extLst>
          </c:dPt>
          <c:dPt>
            <c:idx val="1"/>
            <c:bubble3D val="0"/>
            <c:spPr>
              <a:solidFill>
                <a:srgbClr val="D4E5F7"/>
              </a:solidFill>
              <a:ln w="19050">
                <a:solidFill>
                  <a:schemeClr val="lt1"/>
                </a:solidFill>
              </a:ln>
              <a:effectLst/>
            </c:spPr>
            <c:extLst>
              <c:ext xmlns:c16="http://schemas.microsoft.com/office/drawing/2014/chart" uri="{C3380CC4-5D6E-409C-BE32-E72D297353CC}">
                <c16:uniqueId val="{00000003-5421-4E16-B46A-30F2C16AABF3}"/>
              </c:ext>
            </c:extLst>
          </c:dPt>
          <c:dPt>
            <c:idx val="2"/>
            <c:bubble3D val="0"/>
            <c:spPr>
              <a:solidFill>
                <a:srgbClr val="D4E5F7"/>
              </a:solidFill>
              <a:ln w="19050">
                <a:solidFill>
                  <a:schemeClr val="lt1"/>
                </a:solidFill>
              </a:ln>
              <a:effectLst/>
            </c:spPr>
            <c:extLst>
              <c:ext xmlns:c16="http://schemas.microsoft.com/office/drawing/2014/chart" uri="{C3380CC4-5D6E-409C-BE32-E72D297353CC}">
                <c16:uniqueId val="{00000005-5421-4E16-B46A-30F2C16AABF3}"/>
              </c:ext>
            </c:extLst>
          </c:dPt>
          <c:dPt>
            <c:idx val="3"/>
            <c:bubble3D val="0"/>
            <c:spPr>
              <a:solidFill>
                <a:srgbClr val="D4E5F7"/>
              </a:solidFill>
              <a:ln w="19050">
                <a:solidFill>
                  <a:schemeClr val="lt1"/>
                </a:solidFill>
              </a:ln>
              <a:effectLst/>
            </c:spPr>
            <c:extLst>
              <c:ext xmlns:c16="http://schemas.microsoft.com/office/drawing/2014/chart" uri="{C3380CC4-5D6E-409C-BE32-E72D297353CC}">
                <c16:uniqueId val="{00000007-5421-4E16-B46A-30F2C16AABF3}"/>
              </c:ext>
            </c:extLst>
          </c:dPt>
          <c:dPt>
            <c:idx val="4"/>
            <c:bubble3D val="0"/>
            <c:spPr>
              <a:solidFill>
                <a:srgbClr val="D4E5F7"/>
              </a:solidFill>
              <a:ln w="19050">
                <a:solidFill>
                  <a:schemeClr val="lt1"/>
                </a:solidFill>
              </a:ln>
              <a:effectLst/>
            </c:spPr>
            <c:extLst>
              <c:ext xmlns:c16="http://schemas.microsoft.com/office/drawing/2014/chart" uri="{C3380CC4-5D6E-409C-BE32-E72D297353CC}">
                <c16:uniqueId val="{00000009-5421-4E16-B46A-30F2C16AABF3}"/>
              </c:ext>
            </c:extLst>
          </c:dPt>
          <c:dLbls>
            <c:dLbl>
              <c:idx val="0"/>
              <c:layout>
                <c:manualLayout>
                  <c:x val="-0.13000528382952467"/>
                  <c:y val="6.8240251183412049E-3"/>
                </c:manualLayout>
              </c:layout>
              <c:tx>
                <c:rich>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fld id="{CC3A40EB-A572-4ADA-8C87-C656482BF74B}" type="CATEGORYNAME">
                      <a:rPr lang="en-US" altLang="ja-JP" sz="1200">
                        <a:solidFill>
                          <a:schemeClr val="bg1"/>
                        </a:solidFill>
                      </a:rPr>
                      <a:pPr>
                        <a:defRPr sz="1200"/>
                      </a:pPr>
                      <a:t>[分類名]</a:t>
                    </a:fld>
                    <a:r>
                      <a:rPr lang="en-US" altLang="ja-JP" sz="1200" baseline="0" dirty="0">
                        <a:solidFill>
                          <a:schemeClr val="bg1"/>
                        </a:solidFill>
                      </a:rPr>
                      <a:t>
</a:t>
                    </a:r>
                    <a:fld id="{937FABCC-FE67-45CA-81FD-BAC188574CAF}" type="PERCENTAGE">
                      <a:rPr lang="en-US" altLang="ja-JP" sz="1200" baseline="0">
                        <a:solidFill>
                          <a:schemeClr val="bg1"/>
                        </a:solidFill>
                      </a:rPr>
                      <a:pPr>
                        <a:defRPr sz="1200"/>
                      </a:pPr>
                      <a:t>[パーセンテージ]</a:t>
                    </a:fld>
                    <a:endParaRPr lang="en-US" altLang="ja-JP" sz="1200" baseline="0" dirty="0">
                      <a:solidFill>
                        <a:schemeClr val="bg1"/>
                      </a:solidFill>
                    </a:endParaRPr>
                  </a:p>
                </c:rich>
              </c:tx>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ja-JP"/>
                </a:p>
              </c:txPr>
              <c:showLegendKey val="0"/>
              <c:showVal val="0"/>
              <c:showCatName val="1"/>
              <c:showSerName val="0"/>
              <c:showPercent val="1"/>
              <c:showBubbleSize val="0"/>
              <c:extLst>
                <c:ext xmlns:c15="http://schemas.microsoft.com/office/drawing/2012/chart" uri="{CE6537A1-D6FC-4f65-9D91-7224C49458BB}">
                  <c15:layout>
                    <c:manualLayout>
                      <c:w val="0.25875609247894349"/>
                      <c:h val="0.20949390359027356"/>
                    </c:manualLayout>
                  </c15:layout>
                  <c15:dlblFieldTable/>
                  <c15:showDataLabelsRange val="0"/>
                </c:ext>
                <c:ext xmlns:c16="http://schemas.microsoft.com/office/drawing/2014/chart" uri="{C3380CC4-5D6E-409C-BE32-E72D297353CC}">
                  <c16:uniqueId val="{00000001-5421-4E16-B46A-30F2C16AABF3}"/>
                </c:ext>
              </c:extLst>
            </c:dLbl>
            <c:dLbl>
              <c:idx val="1"/>
              <c:layout>
                <c:manualLayout>
                  <c:x val="0"/>
                  <c:y val="-1.9249152862381203E-2"/>
                </c:manualLayout>
              </c:layout>
              <c:spPr>
                <a:noFill/>
                <a:ln>
                  <a:noFill/>
                </a:ln>
                <a:effectLst/>
              </c:spPr>
              <c:txPr>
                <a:bodyPr rot="0" spcFirstLastPara="1" vertOverflow="ellipsis" vert="horz" wrap="square" lIns="38100" tIns="19050" rIns="38100" bIns="19050" anchor="ctr" anchorCtr="0">
                  <a:noAutofit/>
                </a:bodyPr>
                <a:lstStyle/>
                <a:p>
                  <a:pPr algn="ctr">
                    <a:defRPr sz="800" b="0" i="0" u="none" strike="noStrike" kern="1200" baseline="0">
                      <a:solidFill>
                        <a:schemeClr val="tx1">
                          <a:lumMod val="75000"/>
                          <a:lumOff val="25000"/>
                        </a:schemeClr>
                      </a:solidFill>
                      <a:latin typeface="+mn-lt"/>
                      <a:ea typeface="+mn-ea"/>
                      <a:cs typeface="+mn-cs"/>
                    </a:defRPr>
                  </a:pPr>
                  <a:endParaRPr lang="ja-JP"/>
                </a:p>
              </c:txPr>
              <c:showLegendKey val="0"/>
              <c:showVal val="0"/>
              <c:showCatName val="1"/>
              <c:showSerName val="0"/>
              <c:showPercent val="1"/>
              <c:showBubbleSize val="0"/>
              <c:extLst>
                <c:ext xmlns:c15="http://schemas.microsoft.com/office/drawing/2012/chart" uri="{CE6537A1-D6FC-4f65-9D91-7224C49458BB}">
                  <c15:layout>
                    <c:manualLayout>
                      <c:w val="0.43097127689626319"/>
                      <c:h val="0.18381809810565786"/>
                    </c:manualLayout>
                  </c15:layout>
                </c:ext>
                <c:ext xmlns:c16="http://schemas.microsoft.com/office/drawing/2014/chart" uri="{C3380CC4-5D6E-409C-BE32-E72D297353CC}">
                  <c16:uniqueId val="{00000003-5421-4E16-B46A-30F2C16AABF3}"/>
                </c:ext>
              </c:extLst>
            </c:dLbl>
            <c:dLbl>
              <c:idx val="2"/>
              <c:layout>
                <c:manualLayout>
                  <c:x val="3.4291836114679217E-2"/>
                  <c:y val="-3.4641055452320164E-2"/>
                </c:manualLayout>
              </c:layout>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ja-JP"/>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5421-4E16-B46A-30F2C16AABF3}"/>
                </c:ext>
              </c:extLst>
            </c:dLbl>
            <c:dLbl>
              <c:idx val="3"/>
              <c:layout>
                <c:manualLayout>
                  <c:x val="9.1628424271173625E-2"/>
                  <c:y val="-3.6020324678120816E-2"/>
                </c:manualLayout>
              </c:layout>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layout>
                    <c:manualLayout>
                      <c:w val="0.3133121962710842"/>
                      <c:h val="0.13221143495009921"/>
                    </c:manualLayout>
                  </c15:layout>
                </c:ext>
                <c:ext xmlns:c16="http://schemas.microsoft.com/office/drawing/2014/chart" uri="{C3380CC4-5D6E-409C-BE32-E72D297353CC}">
                  <c16:uniqueId val="{00000007-5421-4E16-B46A-30F2C16AABF3}"/>
                </c:ext>
              </c:extLst>
            </c:dLbl>
            <c:dLbl>
              <c:idx val="4"/>
              <c:layout>
                <c:manualLayout>
                  <c:x val="0.23329173227247041"/>
                  <c:y val="2.1929519475056208E-2"/>
                </c:manualLayout>
              </c:layout>
              <c:spPr>
                <a:noFill/>
                <a:ln>
                  <a:noFill/>
                </a:ln>
                <a:effectLst/>
              </c:spPr>
              <c:txPr>
                <a:bodyPr rot="0" spcFirstLastPara="1" vertOverflow="ellipsis" vert="horz" wrap="square" lIns="38100" tIns="19050" rIns="38100" bIns="19050" anchor="ctr" anchorCtr="1">
                  <a:noAutofit/>
                </a:bodyPr>
                <a:lstStyle/>
                <a:p>
                  <a:pPr>
                    <a:defRPr sz="800" b="0" i="0" u="none" strike="noStrike" kern="1200" baseline="0">
                      <a:solidFill>
                        <a:schemeClr val="tx1">
                          <a:lumMod val="75000"/>
                          <a:lumOff val="25000"/>
                        </a:schemeClr>
                      </a:solidFill>
                      <a:latin typeface="+mn-lt"/>
                      <a:ea typeface="+mn-ea"/>
                      <a:cs typeface="+mn-cs"/>
                    </a:defRPr>
                  </a:pPr>
                  <a:endParaRPr lang="ja-JP"/>
                </a:p>
              </c:txPr>
              <c:showLegendKey val="0"/>
              <c:showVal val="0"/>
              <c:showCatName val="1"/>
              <c:showSerName val="0"/>
              <c:showPercent val="1"/>
              <c:showBubbleSize val="0"/>
              <c:extLst>
                <c:ext xmlns:c15="http://schemas.microsoft.com/office/drawing/2012/chart" uri="{CE6537A1-D6FC-4f65-9D91-7224C49458BB}">
                  <c15:layout>
                    <c:manualLayout>
                      <c:w val="0.30774413507589904"/>
                      <c:h val="0.12492428831011508"/>
                    </c:manualLayout>
                  </c15:layout>
                </c:ext>
                <c:ext xmlns:c16="http://schemas.microsoft.com/office/drawing/2014/chart" uri="{C3380CC4-5D6E-409C-BE32-E72D297353CC}">
                  <c16:uniqueId val="{00000009-5421-4E16-B46A-30F2C16AABF3}"/>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ja-JP"/>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FM802</c:v>
                </c:pt>
                <c:pt idx="1">
                  <c:v>FM COCOLO</c:v>
                </c:pt>
                <c:pt idx="2">
                  <c:v>FM大阪</c:v>
                </c:pt>
                <c:pt idx="3">
                  <c:v>NHK-FM</c:v>
                </c:pt>
                <c:pt idx="4">
                  <c:v>その他のFM</c:v>
                </c:pt>
              </c:strCache>
            </c:strRef>
          </c:cat>
          <c:val>
            <c:numRef>
              <c:f>Sheet1!$B$2:$B$6</c:f>
              <c:numCache>
                <c:formatCode>General</c:formatCode>
                <c:ptCount val="5"/>
                <c:pt idx="0">
                  <c:v>50.9</c:v>
                </c:pt>
                <c:pt idx="1">
                  <c:v>22.3</c:v>
                </c:pt>
                <c:pt idx="2">
                  <c:v>13.6</c:v>
                </c:pt>
                <c:pt idx="3">
                  <c:v>2.9</c:v>
                </c:pt>
                <c:pt idx="4">
                  <c:v>10.4</c:v>
                </c:pt>
              </c:numCache>
            </c:numRef>
          </c:val>
          <c:extLst>
            <c:ext xmlns:c16="http://schemas.microsoft.com/office/drawing/2014/chart" uri="{C3380CC4-5D6E-409C-BE32-E72D297353CC}">
              <c16:uniqueId val="{0000000A-5421-4E16-B46A-30F2C16AABF3}"/>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Sheet1!$B$1</c:f>
              <c:strCache>
                <c:ptCount val="1"/>
                <c:pt idx="0">
                  <c:v>系列 1</c:v>
                </c:pt>
              </c:strCache>
            </c:strRef>
          </c:tx>
          <c:spPr>
            <a:solidFill>
              <a:srgbClr val="D4E5F7"/>
            </a:solidFill>
            <a:ln>
              <a:noFill/>
            </a:ln>
            <a:effectLst/>
          </c:spPr>
          <c:invertIfNegative val="0"/>
          <c:dLbls>
            <c:delete val="1"/>
          </c:dLbls>
          <c:cat>
            <c:strRef>
              <c:f>Sheet1!$A$2</c:f>
              <c:strCache>
                <c:ptCount val="1"/>
                <c:pt idx="0">
                  <c:v>カテゴリ 1</c:v>
                </c:pt>
              </c:strCache>
            </c:strRef>
          </c:cat>
          <c:val>
            <c:numRef>
              <c:f>Sheet1!$B$2</c:f>
              <c:numCache>
                <c:formatCode>General</c:formatCode>
                <c:ptCount val="1"/>
                <c:pt idx="0">
                  <c:v>77.5</c:v>
                </c:pt>
              </c:numCache>
            </c:numRef>
          </c:val>
          <c:extLst>
            <c:ext xmlns:c16="http://schemas.microsoft.com/office/drawing/2014/chart" uri="{C3380CC4-5D6E-409C-BE32-E72D297353CC}">
              <c16:uniqueId val="{00000000-D96D-4460-B124-9996C49627B0}"/>
            </c:ext>
          </c:extLst>
        </c:ser>
        <c:ser>
          <c:idx val="1"/>
          <c:order val="1"/>
          <c:tx>
            <c:strRef>
              <c:f>Sheet1!$C$1</c:f>
              <c:strCache>
                <c:ptCount val="1"/>
                <c:pt idx="0">
                  <c:v>系列 2</c:v>
                </c:pt>
              </c:strCache>
            </c:strRef>
          </c:tx>
          <c:spPr>
            <a:solidFill>
              <a:schemeClr val="accent2">
                <a:alpha val="70000"/>
              </a:schemeClr>
            </a:solidFill>
            <a:ln>
              <a:noFill/>
            </a:ln>
            <a:effectLst/>
          </c:spPr>
          <c:invertIfNegative val="0"/>
          <c:dLbls>
            <c:dLbl>
              <c:idx val="0"/>
              <c:dLblPos val="ctr"/>
              <c:showLegendKey val="0"/>
              <c:showVal val="1"/>
              <c:showCatName val="0"/>
              <c:showSerName val="0"/>
              <c:showPercent val="0"/>
              <c:showBubbleSize val="0"/>
              <c:extLst>
                <c:ext xmlns:c15="http://schemas.microsoft.com/office/drawing/2012/chart" uri="{CE6537A1-D6FC-4f65-9D91-7224C49458BB}">
                  <c15:layout>
                    <c:manualLayout>
                      <c:w val="0.17101827076457138"/>
                      <c:h val="0.38661500389995901"/>
                    </c:manualLayout>
                  </c15:layout>
                </c:ext>
                <c:ext xmlns:c16="http://schemas.microsoft.com/office/drawing/2014/chart" uri="{C3380CC4-5D6E-409C-BE32-E72D297353CC}">
                  <c16:uniqueId val="{00000003-D96D-4460-B124-9996C49627B0}"/>
                </c:ext>
              </c:extLst>
            </c:dLbl>
            <c:spPr>
              <a:solidFill>
                <a:srgbClr val="629DD1"/>
              </a:solidFill>
              <a:ln>
                <a:noFill/>
              </a:ln>
              <a:effectLst/>
            </c:spPr>
            <c:txPr>
              <a:bodyPr rot="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カテゴリ 1</c:v>
                </c:pt>
              </c:strCache>
            </c:strRef>
          </c:cat>
          <c:val>
            <c:numRef>
              <c:f>Sheet1!$C$2</c:f>
              <c:numCache>
                <c:formatCode>General</c:formatCode>
                <c:ptCount val="1"/>
                <c:pt idx="0">
                  <c:v>22.5</c:v>
                </c:pt>
              </c:numCache>
            </c:numRef>
          </c:val>
          <c:extLst>
            <c:ext xmlns:c16="http://schemas.microsoft.com/office/drawing/2014/chart" uri="{C3380CC4-5D6E-409C-BE32-E72D297353CC}">
              <c16:uniqueId val="{00000001-D96D-4460-B124-9996C49627B0}"/>
            </c:ext>
          </c:extLst>
        </c:ser>
        <c:dLbls>
          <c:dLblPos val="ctr"/>
          <c:showLegendKey val="0"/>
          <c:showVal val="1"/>
          <c:showCatName val="0"/>
          <c:showSerName val="0"/>
          <c:showPercent val="0"/>
          <c:showBubbleSize val="0"/>
        </c:dLbls>
        <c:gapWidth val="50"/>
        <c:overlap val="100"/>
        <c:axId val="2129248143"/>
        <c:axId val="2099226400"/>
      </c:barChart>
      <c:catAx>
        <c:axId val="2129248143"/>
        <c:scaling>
          <c:orientation val="minMax"/>
        </c:scaling>
        <c:delete val="1"/>
        <c:axPos val="l"/>
        <c:numFmt formatCode="General" sourceLinked="1"/>
        <c:majorTickMark val="none"/>
        <c:minorTickMark val="none"/>
        <c:tickLblPos val="nextTo"/>
        <c:crossAx val="2099226400"/>
        <c:crosses val="autoZero"/>
        <c:auto val="1"/>
        <c:lblAlgn val="ctr"/>
        <c:lblOffset val="100"/>
        <c:noMultiLvlLbl val="0"/>
      </c:catAx>
      <c:valAx>
        <c:axId val="2099226400"/>
        <c:scaling>
          <c:orientation val="minMax"/>
        </c:scaling>
        <c:delete val="0"/>
        <c:axPos val="b"/>
        <c:majorGridlines>
          <c:spPr>
            <a:ln w="9525" cap="flat" cmpd="sng" algn="ctr">
              <a:gradFill>
                <a:gsLst>
                  <a:gs pos="0">
                    <a:schemeClr val="tx1">
                      <a:lumMod val="5000"/>
                      <a:lumOff val="95000"/>
                    </a:schemeClr>
                  </a:gs>
                  <a:gs pos="100000">
                    <a:schemeClr val="tx1">
                      <a:lumMod val="15000"/>
                      <a:lumOff val="85000"/>
                    </a:schemeClr>
                  </a:gs>
                </a:gsLst>
                <a:lin ang="5400000" scaled="0"/>
              </a:gra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2129248143"/>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900"/>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売上高</c:v>
                </c:pt>
              </c:strCache>
            </c:strRef>
          </c:tx>
          <c:spPr>
            <a:solidFill>
              <a:srgbClr val="D4E5F7"/>
            </a:solidFill>
          </c:spPr>
          <c:dPt>
            <c:idx val="0"/>
            <c:bubble3D val="0"/>
            <c:spPr>
              <a:solidFill>
                <a:srgbClr val="629DD1"/>
              </a:solidFill>
              <a:ln w="19050">
                <a:solidFill>
                  <a:schemeClr val="lt1"/>
                </a:solidFill>
              </a:ln>
              <a:effectLst/>
            </c:spPr>
            <c:extLst>
              <c:ext xmlns:c16="http://schemas.microsoft.com/office/drawing/2014/chart" uri="{C3380CC4-5D6E-409C-BE32-E72D297353CC}">
                <c16:uniqueId val="{00000001-7B45-4DE4-865A-6C386976DE86}"/>
              </c:ext>
            </c:extLst>
          </c:dPt>
          <c:dPt>
            <c:idx val="1"/>
            <c:bubble3D val="0"/>
            <c:spPr>
              <a:solidFill>
                <a:srgbClr val="D4E5F7"/>
              </a:solidFill>
              <a:ln w="19050">
                <a:solidFill>
                  <a:schemeClr val="lt1"/>
                </a:solidFill>
              </a:ln>
              <a:effectLst/>
            </c:spPr>
            <c:extLst>
              <c:ext xmlns:c16="http://schemas.microsoft.com/office/drawing/2014/chart" uri="{C3380CC4-5D6E-409C-BE32-E72D297353CC}">
                <c16:uniqueId val="{00000002-7B45-4DE4-865A-6C386976DE86}"/>
              </c:ext>
            </c:extLst>
          </c:dPt>
          <c:cat>
            <c:strRef>
              <c:f>Sheet1!$A$2:$A$3</c:f>
              <c:strCache>
                <c:ptCount val="2"/>
                <c:pt idx="0">
                  <c:v>第 1 四半期</c:v>
                </c:pt>
                <c:pt idx="1">
                  <c:v>第 2 四半期</c:v>
                </c:pt>
              </c:strCache>
            </c:strRef>
          </c:cat>
          <c:val>
            <c:numRef>
              <c:f>Sheet1!$B$2:$B$3</c:f>
              <c:numCache>
                <c:formatCode>General</c:formatCode>
                <c:ptCount val="2"/>
                <c:pt idx="0">
                  <c:v>7.5</c:v>
                </c:pt>
                <c:pt idx="1">
                  <c:v>2.5</c:v>
                </c:pt>
              </c:numCache>
            </c:numRef>
          </c:val>
          <c:extLst>
            <c:ext xmlns:c16="http://schemas.microsoft.com/office/drawing/2014/chart" uri="{C3380CC4-5D6E-409C-BE32-E72D297353CC}">
              <c16:uniqueId val="{00000000-7B45-4DE4-865A-6C386976DE86}"/>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0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headEnd type="none" w="sm" len="sm"/>
        <a:tailEnd type="none" w="sm" len="sm"/>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alpha val="70000"/>
        </a:schemeClr>
      </a:solidFill>
    </cs:spPr>
  </cs:dataPoint>
  <cs:dataPoint3D>
    <cs:lnRef idx="0"/>
    <cs:fillRef idx="0">
      <cs:styleClr val="auto"/>
    </cs:fillRef>
    <cs:effectRef idx="0"/>
    <cs:fontRef idx="minor">
      <a:schemeClr val="tx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a:gsLst>
          <a:gs pos="0">
            <a:schemeClr val="phClr"/>
          </a:gs>
          <a:gs pos="46000">
            <a:schemeClr val="phClr"/>
          </a:gs>
          <a:gs pos="100000">
            <a:schemeClr val="phClr">
              <a:lumMod val="20000"/>
              <a:lumOff val="80000"/>
              <a:alpha val="0"/>
            </a:schemeClr>
          </a:gs>
        </a:gsLst>
        <a:path path="circle">
          <a:fillToRect l="50000" t="-80000" r="50000" b="180000"/>
        </a:path>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ajor>
  <cs:gridlineMin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2605DD0-0CA0-4EFB-9AE2-6D78B53C8BA6}"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kumimoji="1" lang="ja-JP" altLang="en-US"/>
        </a:p>
      </dgm:t>
    </dgm:pt>
    <dgm:pt modelId="{460AECDE-52D7-44D3-B152-730B353275CB}">
      <dgm:prSet phldrT="[テキスト]" custT="1"/>
      <dgm:spPr>
        <a:solidFill>
          <a:srgbClr val="404040"/>
        </a:solidFill>
        <a:ln>
          <a:solidFill>
            <a:srgbClr val="404040"/>
          </a:solidFill>
        </a:ln>
      </dgm:spPr>
      <dgm:t>
        <a:bodyPr anchor="b"/>
        <a:lstStyle/>
        <a:p>
          <a:r>
            <a:rPr kumimoji="1" lang="en-US" altLang="ja-JP" sz="1800" dirty="0">
              <a:latin typeface="+mn-ea"/>
              <a:ea typeface="+mn-ea"/>
            </a:rPr>
            <a:t>4</a:t>
          </a:r>
          <a:r>
            <a:rPr kumimoji="1" lang="ja-JP" altLang="en-US" sz="1800" dirty="0">
              <a:latin typeface="+mn-ea"/>
              <a:ea typeface="+mn-ea"/>
            </a:rPr>
            <a:t>月</a:t>
          </a:r>
        </a:p>
      </dgm:t>
    </dgm:pt>
    <dgm:pt modelId="{0BF2BE7E-9BC2-4CBC-B69C-B7ADEF8645B2}" type="parTrans" cxnId="{204E0DD4-5AAA-4F30-8B56-5DE5136A1336}">
      <dgm:prSet/>
      <dgm:spPr/>
      <dgm:t>
        <a:bodyPr/>
        <a:lstStyle/>
        <a:p>
          <a:endParaRPr kumimoji="1" lang="ja-JP" altLang="en-US" sz="1800">
            <a:latin typeface="+mn-ea"/>
            <a:ea typeface="+mn-ea"/>
          </a:endParaRPr>
        </a:p>
      </dgm:t>
    </dgm:pt>
    <dgm:pt modelId="{68559951-802A-4B2C-81DD-6B694037BBC7}" type="sibTrans" cxnId="{204E0DD4-5AAA-4F30-8B56-5DE5136A1336}">
      <dgm:prSet/>
      <dgm:spPr/>
      <dgm:t>
        <a:bodyPr/>
        <a:lstStyle/>
        <a:p>
          <a:endParaRPr kumimoji="1" lang="ja-JP" altLang="en-US" sz="1800">
            <a:latin typeface="+mn-ea"/>
            <a:ea typeface="+mn-ea"/>
          </a:endParaRPr>
        </a:p>
      </dgm:t>
    </dgm:pt>
    <dgm:pt modelId="{F07FA9E8-D948-4948-8C88-B06105A4406C}">
      <dgm:prSet phldrT="[テキスト]" custT="1"/>
      <dgm:spPr>
        <a:solidFill>
          <a:srgbClr val="404040"/>
        </a:solidFill>
        <a:ln>
          <a:solidFill>
            <a:srgbClr val="404040"/>
          </a:solidFill>
        </a:ln>
      </dgm:spPr>
      <dgm:t>
        <a:bodyPr anchor="b"/>
        <a:lstStyle/>
        <a:p>
          <a:r>
            <a:rPr kumimoji="1" lang="en-US" altLang="ja-JP" sz="1800" dirty="0">
              <a:latin typeface="+mn-ea"/>
              <a:ea typeface="+mn-ea"/>
            </a:rPr>
            <a:t>8</a:t>
          </a:r>
          <a:r>
            <a:rPr kumimoji="1" lang="ja-JP" altLang="en-US" sz="1800" dirty="0">
              <a:latin typeface="+mn-ea"/>
              <a:ea typeface="+mn-ea"/>
            </a:rPr>
            <a:t>月</a:t>
          </a:r>
        </a:p>
      </dgm:t>
    </dgm:pt>
    <dgm:pt modelId="{AB49D6AB-D87E-433A-9B65-087D91AB9DD7}" type="parTrans" cxnId="{76706E90-E1E5-416C-A34A-9EABB86F1718}">
      <dgm:prSet/>
      <dgm:spPr/>
      <dgm:t>
        <a:bodyPr/>
        <a:lstStyle/>
        <a:p>
          <a:endParaRPr kumimoji="1" lang="ja-JP" altLang="en-US" sz="1800">
            <a:latin typeface="+mn-ea"/>
            <a:ea typeface="+mn-ea"/>
          </a:endParaRPr>
        </a:p>
      </dgm:t>
    </dgm:pt>
    <dgm:pt modelId="{316AC212-7A99-4832-ACB5-348ED04BF7ED}" type="sibTrans" cxnId="{76706E90-E1E5-416C-A34A-9EABB86F1718}">
      <dgm:prSet/>
      <dgm:spPr/>
      <dgm:t>
        <a:bodyPr/>
        <a:lstStyle/>
        <a:p>
          <a:endParaRPr kumimoji="1" lang="ja-JP" altLang="en-US" sz="1800">
            <a:latin typeface="+mn-ea"/>
            <a:ea typeface="+mn-ea"/>
          </a:endParaRPr>
        </a:p>
      </dgm:t>
    </dgm:pt>
    <dgm:pt modelId="{C013A3E6-D419-4F5D-9F44-266FD80582C3}">
      <dgm:prSet phldrT="[テキスト]" custT="1"/>
      <dgm:spPr>
        <a:solidFill>
          <a:srgbClr val="404040"/>
        </a:solidFill>
        <a:ln>
          <a:solidFill>
            <a:srgbClr val="404040"/>
          </a:solidFill>
        </a:ln>
      </dgm:spPr>
      <dgm:t>
        <a:bodyPr anchor="b"/>
        <a:lstStyle/>
        <a:p>
          <a:r>
            <a:rPr kumimoji="1" lang="en-US" altLang="ja-JP" sz="1800" dirty="0">
              <a:latin typeface="+mn-ea"/>
              <a:ea typeface="+mn-ea"/>
            </a:rPr>
            <a:t>9</a:t>
          </a:r>
          <a:r>
            <a:rPr kumimoji="1" lang="ja-JP" altLang="en-US" sz="1800" dirty="0">
              <a:latin typeface="+mn-ea"/>
              <a:ea typeface="+mn-ea"/>
            </a:rPr>
            <a:t>月</a:t>
          </a:r>
        </a:p>
      </dgm:t>
    </dgm:pt>
    <dgm:pt modelId="{8AA25FB3-4D6B-4CFA-8F0F-CBECC7BEC021}" type="parTrans" cxnId="{7D2B2339-99FA-481F-B832-B2CD412010E2}">
      <dgm:prSet/>
      <dgm:spPr/>
      <dgm:t>
        <a:bodyPr/>
        <a:lstStyle/>
        <a:p>
          <a:endParaRPr kumimoji="1" lang="ja-JP" altLang="en-US" sz="1800">
            <a:latin typeface="+mn-ea"/>
            <a:ea typeface="+mn-ea"/>
          </a:endParaRPr>
        </a:p>
      </dgm:t>
    </dgm:pt>
    <dgm:pt modelId="{25A72A45-A496-464F-A7EA-582CBDA2781C}" type="sibTrans" cxnId="{7D2B2339-99FA-481F-B832-B2CD412010E2}">
      <dgm:prSet/>
      <dgm:spPr/>
      <dgm:t>
        <a:bodyPr/>
        <a:lstStyle/>
        <a:p>
          <a:endParaRPr kumimoji="1" lang="ja-JP" altLang="en-US" sz="1800">
            <a:latin typeface="+mn-ea"/>
            <a:ea typeface="+mn-ea"/>
          </a:endParaRPr>
        </a:p>
      </dgm:t>
    </dgm:pt>
    <dgm:pt modelId="{F52827C6-3E28-4D92-A757-A69F1F2B58D2}">
      <dgm:prSet custT="1"/>
      <dgm:spPr>
        <a:solidFill>
          <a:srgbClr val="404040"/>
        </a:solidFill>
        <a:ln>
          <a:solidFill>
            <a:srgbClr val="404040"/>
          </a:solidFill>
        </a:ln>
      </dgm:spPr>
      <dgm:t>
        <a:bodyPr anchor="b"/>
        <a:lstStyle/>
        <a:p>
          <a:r>
            <a:rPr kumimoji="1" lang="en-US" altLang="ja-JP" sz="1800" dirty="0">
              <a:latin typeface="+mn-ea"/>
              <a:ea typeface="+mn-ea"/>
            </a:rPr>
            <a:t>5</a:t>
          </a:r>
          <a:r>
            <a:rPr kumimoji="1" lang="ja-JP" altLang="en-US" sz="1800" dirty="0">
              <a:latin typeface="+mn-ea"/>
              <a:ea typeface="+mn-ea"/>
            </a:rPr>
            <a:t>月</a:t>
          </a:r>
        </a:p>
      </dgm:t>
    </dgm:pt>
    <dgm:pt modelId="{BE6DA5EB-019B-4BE2-910E-5B56632684B7}" type="parTrans" cxnId="{9AD1780C-8F31-489F-8B92-6E077612E8B4}">
      <dgm:prSet/>
      <dgm:spPr/>
      <dgm:t>
        <a:bodyPr/>
        <a:lstStyle/>
        <a:p>
          <a:endParaRPr kumimoji="1" lang="ja-JP" altLang="en-US" sz="1800">
            <a:latin typeface="+mn-ea"/>
            <a:ea typeface="+mn-ea"/>
          </a:endParaRPr>
        </a:p>
      </dgm:t>
    </dgm:pt>
    <dgm:pt modelId="{E516C4FF-0ABB-4C25-96BE-4A9375B1A8FA}" type="sibTrans" cxnId="{9AD1780C-8F31-489F-8B92-6E077612E8B4}">
      <dgm:prSet/>
      <dgm:spPr/>
      <dgm:t>
        <a:bodyPr/>
        <a:lstStyle/>
        <a:p>
          <a:endParaRPr kumimoji="1" lang="ja-JP" altLang="en-US" sz="1800">
            <a:latin typeface="+mn-ea"/>
            <a:ea typeface="+mn-ea"/>
          </a:endParaRPr>
        </a:p>
      </dgm:t>
    </dgm:pt>
    <dgm:pt modelId="{FDE56D88-1457-4C14-96B2-27A48CC1AE9A}">
      <dgm:prSet custT="1"/>
      <dgm:spPr>
        <a:solidFill>
          <a:srgbClr val="404040"/>
        </a:solidFill>
        <a:ln>
          <a:solidFill>
            <a:srgbClr val="404040"/>
          </a:solidFill>
        </a:ln>
      </dgm:spPr>
      <dgm:t>
        <a:bodyPr anchor="b"/>
        <a:lstStyle/>
        <a:p>
          <a:r>
            <a:rPr kumimoji="1" lang="en-US" altLang="ja-JP" sz="1800" dirty="0">
              <a:latin typeface="+mn-ea"/>
              <a:ea typeface="+mn-ea"/>
            </a:rPr>
            <a:t>6</a:t>
          </a:r>
          <a:r>
            <a:rPr kumimoji="1" lang="ja-JP" altLang="en-US" sz="1800" dirty="0">
              <a:latin typeface="+mn-ea"/>
              <a:ea typeface="+mn-ea"/>
            </a:rPr>
            <a:t>月</a:t>
          </a:r>
        </a:p>
      </dgm:t>
    </dgm:pt>
    <dgm:pt modelId="{F5B85E16-599B-402B-8C7C-137B2BA93DE9}" type="parTrans" cxnId="{C898E6FD-6738-4901-B5FE-B096283FCC2B}">
      <dgm:prSet/>
      <dgm:spPr/>
      <dgm:t>
        <a:bodyPr/>
        <a:lstStyle/>
        <a:p>
          <a:endParaRPr kumimoji="1" lang="ja-JP" altLang="en-US" sz="1800">
            <a:latin typeface="+mn-ea"/>
            <a:ea typeface="+mn-ea"/>
          </a:endParaRPr>
        </a:p>
      </dgm:t>
    </dgm:pt>
    <dgm:pt modelId="{15890981-A7D2-45A9-8D4D-66F88E4B958B}" type="sibTrans" cxnId="{C898E6FD-6738-4901-B5FE-B096283FCC2B}">
      <dgm:prSet/>
      <dgm:spPr/>
      <dgm:t>
        <a:bodyPr/>
        <a:lstStyle/>
        <a:p>
          <a:endParaRPr kumimoji="1" lang="ja-JP" altLang="en-US" sz="1800">
            <a:latin typeface="+mn-ea"/>
            <a:ea typeface="+mn-ea"/>
          </a:endParaRPr>
        </a:p>
      </dgm:t>
    </dgm:pt>
    <dgm:pt modelId="{B61A1906-D136-4528-AA4B-C9D98274AD30}">
      <dgm:prSet custT="1"/>
      <dgm:spPr>
        <a:solidFill>
          <a:srgbClr val="404040"/>
        </a:solidFill>
        <a:ln>
          <a:solidFill>
            <a:srgbClr val="404040"/>
          </a:solidFill>
        </a:ln>
      </dgm:spPr>
      <dgm:t>
        <a:bodyPr anchor="b"/>
        <a:lstStyle/>
        <a:p>
          <a:r>
            <a:rPr kumimoji="1" lang="en-US" altLang="ja-JP" sz="1800" dirty="0">
              <a:latin typeface="+mn-ea"/>
              <a:ea typeface="+mn-ea"/>
            </a:rPr>
            <a:t>7</a:t>
          </a:r>
          <a:r>
            <a:rPr kumimoji="1" lang="ja-JP" altLang="en-US" sz="1800" dirty="0">
              <a:latin typeface="+mn-ea"/>
              <a:ea typeface="+mn-ea"/>
            </a:rPr>
            <a:t>月</a:t>
          </a:r>
        </a:p>
      </dgm:t>
    </dgm:pt>
    <dgm:pt modelId="{54533582-B0CD-4A64-961C-D5EFF0E0A104}" type="parTrans" cxnId="{C43F4D0C-CC7F-40B7-9EC4-88E633A08989}">
      <dgm:prSet/>
      <dgm:spPr/>
      <dgm:t>
        <a:bodyPr/>
        <a:lstStyle/>
        <a:p>
          <a:endParaRPr kumimoji="1" lang="ja-JP" altLang="en-US" sz="1800">
            <a:latin typeface="+mn-ea"/>
            <a:ea typeface="+mn-ea"/>
          </a:endParaRPr>
        </a:p>
      </dgm:t>
    </dgm:pt>
    <dgm:pt modelId="{B7D3F0B9-2E3E-4D3A-9513-B14982237EA8}" type="sibTrans" cxnId="{C43F4D0C-CC7F-40B7-9EC4-88E633A08989}">
      <dgm:prSet/>
      <dgm:spPr/>
      <dgm:t>
        <a:bodyPr/>
        <a:lstStyle/>
        <a:p>
          <a:endParaRPr kumimoji="1" lang="ja-JP" altLang="en-US" sz="1800">
            <a:latin typeface="+mn-ea"/>
            <a:ea typeface="+mn-ea"/>
          </a:endParaRPr>
        </a:p>
      </dgm:t>
    </dgm:pt>
    <dgm:pt modelId="{962F36B7-DE61-49BE-A3FD-65F97EC1CCAA}" type="pres">
      <dgm:prSet presAssocID="{B2605DD0-0CA0-4EFB-9AE2-6D78B53C8BA6}" presName="linearFlow" presStyleCnt="0">
        <dgm:presLayoutVars>
          <dgm:dir/>
          <dgm:animLvl val="lvl"/>
          <dgm:resizeHandles val="exact"/>
        </dgm:presLayoutVars>
      </dgm:prSet>
      <dgm:spPr/>
    </dgm:pt>
    <dgm:pt modelId="{BBD0E3FA-F880-4267-BF8B-6E2BAE4ACA55}" type="pres">
      <dgm:prSet presAssocID="{460AECDE-52D7-44D3-B152-730B353275CB}" presName="composite" presStyleCnt="0"/>
      <dgm:spPr/>
    </dgm:pt>
    <dgm:pt modelId="{7C7F976A-5F38-4B2B-A24D-481D5C3E08BE}" type="pres">
      <dgm:prSet presAssocID="{460AECDE-52D7-44D3-B152-730B353275CB}" presName="parentText" presStyleLbl="alignNode1" presStyleIdx="0" presStyleCnt="6">
        <dgm:presLayoutVars>
          <dgm:chMax val="1"/>
          <dgm:bulletEnabled val="1"/>
        </dgm:presLayoutVars>
      </dgm:prSet>
      <dgm:spPr/>
    </dgm:pt>
    <dgm:pt modelId="{6E9817FE-14A0-4AC0-B614-925AD8FA9BFC}" type="pres">
      <dgm:prSet presAssocID="{460AECDE-52D7-44D3-B152-730B353275CB}" presName="descendantText" presStyleLbl="alignAcc1" presStyleIdx="0" presStyleCnt="6" custScaleY="100000" custLinFactY="-200000" custLinFactNeighborX="3082" custLinFactNeighborY="-236736">
        <dgm:presLayoutVars>
          <dgm:bulletEnabled val="1"/>
        </dgm:presLayoutVars>
      </dgm:prSet>
      <dgm:spPr>
        <a:noFill/>
        <a:ln>
          <a:noFill/>
        </a:ln>
      </dgm:spPr>
    </dgm:pt>
    <dgm:pt modelId="{48FB1A64-9939-4C40-8E88-07105428974C}" type="pres">
      <dgm:prSet presAssocID="{68559951-802A-4B2C-81DD-6B694037BBC7}" presName="sp" presStyleCnt="0"/>
      <dgm:spPr/>
    </dgm:pt>
    <dgm:pt modelId="{4B4E7787-E043-41E7-9ADB-1B3DB1AF2E2B}" type="pres">
      <dgm:prSet presAssocID="{F52827C6-3E28-4D92-A757-A69F1F2B58D2}" presName="composite" presStyleCnt="0"/>
      <dgm:spPr/>
    </dgm:pt>
    <dgm:pt modelId="{3DEC3992-1FFE-427F-A7E5-55ED27572BD2}" type="pres">
      <dgm:prSet presAssocID="{F52827C6-3E28-4D92-A757-A69F1F2B58D2}" presName="parentText" presStyleLbl="alignNode1" presStyleIdx="1" presStyleCnt="6">
        <dgm:presLayoutVars>
          <dgm:chMax val="1"/>
          <dgm:bulletEnabled val="1"/>
        </dgm:presLayoutVars>
      </dgm:prSet>
      <dgm:spPr/>
    </dgm:pt>
    <dgm:pt modelId="{A8FCE5ED-6368-4866-98D2-DF9FF8900CD4}" type="pres">
      <dgm:prSet presAssocID="{F52827C6-3E28-4D92-A757-A69F1F2B58D2}" presName="descendantText" presStyleLbl="alignAcc1" presStyleIdx="1" presStyleCnt="6">
        <dgm:presLayoutVars>
          <dgm:bulletEnabled val="1"/>
        </dgm:presLayoutVars>
      </dgm:prSet>
      <dgm:spPr>
        <a:noFill/>
        <a:ln>
          <a:noFill/>
        </a:ln>
      </dgm:spPr>
    </dgm:pt>
    <dgm:pt modelId="{504BE09B-3B68-4FF4-8BF4-3E77B8A33026}" type="pres">
      <dgm:prSet presAssocID="{E516C4FF-0ABB-4C25-96BE-4A9375B1A8FA}" presName="sp" presStyleCnt="0"/>
      <dgm:spPr/>
    </dgm:pt>
    <dgm:pt modelId="{1144C4E3-F9A5-47E0-B257-2F1E8888F120}" type="pres">
      <dgm:prSet presAssocID="{FDE56D88-1457-4C14-96B2-27A48CC1AE9A}" presName="composite" presStyleCnt="0"/>
      <dgm:spPr/>
    </dgm:pt>
    <dgm:pt modelId="{B781745A-9D45-4CC8-B15C-7435130E739C}" type="pres">
      <dgm:prSet presAssocID="{FDE56D88-1457-4C14-96B2-27A48CC1AE9A}" presName="parentText" presStyleLbl="alignNode1" presStyleIdx="2" presStyleCnt="6">
        <dgm:presLayoutVars>
          <dgm:chMax val="1"/>
          <dgm:bulletEnabled val="1"/>
        </dgm:presLayoutVars>
      </dgm:prSet>
      <dgm:spPr/>
    </dgm:pt>
    <dgm:pt modelId="{E197696C-53AB-46CC-B28A-BC676F62BAE6}" type="pres">
      <dgm:prSet presAssocID="{FDE56D88-1457-4C14-96B2-27A48CC1AE9A}" presName="descendantText" presStyleLbl="alignAcc1" presStyleIdx="2" presStyleCnt="6">
        <dgm:presLayoutVars>
          <dgm:bulletEnabled val="1"/>
        </dgm:presLayoutVars>
      </dgm:prSet>
      <dgm:spPr>
        <a:noFill/>
        <a:ln>
          <a:noFill/>
        </a:ln>
      </dgm:spPr>
    </dgm:pt>
    <dgm:pt modelId="{1B115567-E5D1-46F7-AC4F-7F8239398E02}" type="pres">
      <dgm:prSet presAssocID="{15890981-A7D2-45A9-8D4D-66F88E4B958B}" presName="sp" presStyleCnt="0"/>
      <dgm:spPr/>
    </dgm:pt>
    <dgm:pt modelId="{5A51D8E0-C08D-464D-AE7C-D24DFBDCF8D0}" type="pres">
      <dgm:prSet presAssocID="{B61A1906-D136-4528-AA4B-C9D98274AD30}" presName="composite" presStyleCnt="0"/>
      <dgm:spPr/>
    </dgm:pt>
    <dgm:pt modelId="{F5B10C77-D013-4B87-BC18-0254F10D8DAD}" type="pres">
      <dgm:prSet presAssocID="{B61A1906-D136-4528-AA4B-C9D98274AD30}" presName="parentText" presStyleLbl="alignNode1" presStyleIdx="3" presStyleCnt="6">
        <dgm:presLayoutVars>
          <dgm:chMax val="1"/>
          <dgm:bulletEnabled val="1"/>
        </dgm:presLayoutVars>
      </dgm:prSet>
      <dgm:spPr/>
    </dgm:pt>
    <dgm:pt modelId="{1438DA2F-B7EF-4CF0-BD29-E9217F6FC8DB}" type="pres">
      <dgm:prSet presAssocID="{B61A1906-D136-4528-AA4B-C9D98274AD30}" presName="descendantText" presStyleLbl="alignAcc1" presStyleIdx="3" presStyleCnt="6">
        <dgm:presLayoutVars>
          <dgm:bulletEnabled val="1"/>
        </dgm:presLayoutVars>
      </dgm:prSet>
      <dgm:spPr>
        <a:ln>
          <a:solidFill>
            <a:schemeClr val="bg1"/>
          </a:solidFill>
        </a:ln>
      </dgm:spPr>
    </dgm:pt>
    <dgm:pt modelId="{39D71E17-F490-450F-B47B-73551F569733}" type="pres">
      <dgm:prSet presAssocID="{B7D3F0B9-2E3E-4D3A-9513-B14982237EA8}" presName="sp" presStyleCnt="0"/>
      <dgm:spPr/>
    </dgm:pt>
    <dgm:pt modelId="{4BE380C7-68F0-46FF-A8B8-D89E99E74DCA}" type="pres">
      <dgm:prSet presAssocID="{F07FA9E8-D948-4948-8C88-B06105A4406C}" presName="composite" presStyleCnt="0"/>
      <dgm:spPr/>
    </dgm:pt>
    <dgm:pt modelId="{E7871CEE-893D-4F55-AB55-3F4440AFBD07}" type="pres">
      <dgm:prSet presAssocID="{F07FA9E8-D948-4948-8C88-B06105A4406C}" presName="parentText" presStyleLbl="alignNode1" presStyleIdx="4" presStyleCnt="6">
        <dgm:presLayoutVars>
          <dgm:chMax val="1"/>
          <dgm:bulletEnabled val="1"/>
        </dgm:presLayoutVars>
      </dgm:prSet>
      <dgm:spPr/>
    </dgm:pt>
    <dgm:pt modelId="{7E5867A1-E1EA-41A8-BA61-AAF70F4F5173}" type="pres">
      <dgm:prSet presAssocID="{F07FA9E8-D948-4948-8C88-B06105A4406C}" presName="descendantText" presStyleLbl="alignAcc1" presStyleIdx="4" presStyleCnt="6">
        <dgm:presLayoutVars>
          <dgm:bulletEnabled val="1"/>
        </dgm:presLayoutVars>
      </dgm:prSet>
      <dgm:spPr>
        <a:noFill/>
        <a:ln>
          <a:noFill/>
        </a:ln>
      </dgm:spPr>
    </dgm:pt>
    <dgm:pt modelId="{7D80B9E0-E059-4514-A1D6-E533A467135C}" type="pres">
      <dgm:prSet presAssocID="{316AC212-7A99-4832-ACB5-348ED04BF7ED}" presName="sp" presStyleCnt="0"/>
      <dgm:spPr/>
    </dgm:pt>
    <dgm:pt modelId="{948A0A0A-47F7-4656-98EA-0E2B6AC71B39}" type="pres">
      <dgm:prSet presAssocID="{C013A3E6-D419-4F5D-9F44-266FD80582C3}" presName="composite" presStyleCnt="0"/>
      <dgm:spPr/>
    </dgm:pt>
    <dgm:pt modelId="{C1F3C0E9-B839-43E2-B0D5-622D1C337E9C}" type="pres">
      <dgm:prSet presAssocID="{C013A3E6-D419-4F5D-9F44-266FD80582C3}" presName="parentText" presStyleLbl="alignNode1" presStyleIdx="5" presStyleCnt="6">
        <dgm:presLayoutVars>
          <dgm:chMax val="1"/>
          <dgm:bulletEnabled val="1"/>
        </dgm:presLayoutVars>
      </dgm:prSet>
      <dgm:spPr/>
    </dgm:pt>
    <dgm:pt modelId="{54EB3C54-B9E3-48DA-A43A-F2BD1BF3143E}" type="pres">
      <dgm:prSet presAssocID="{C013A3E6-D419-4F5D-9F44-266FD80582C3}" presName="descendantText" presStyleLbl="alignAcc1" presStyleIdx="5" presStyleCnt="6">
        <dgm:presLayoutVars>
          <dgm:bulletEnabled val="1"/>
        </dgm:presLayoutVars>
      </dgm:prSet>
      <dgm:spPr>
        <a:noFill/>
        <a:ln>
          <a:noFill/>
        </a:ln>
      </dgm:spPr>
    </dgm:pt>
  </dgm:ptLst>
  <dgm:cxnLst>
    <dgm:cxn modelId="{C43F4D0C-CC7F-40B7-9EC4-88E633A08989}" srcId="{B2605DD0-0CA0-4EFB-9AE2-6D78B53C8BA6}" destId="{B61A1906-D136-4528-AA4B-C9D98274AD30}" srcOrd="3" destOrd="0" parTransId="{54533582-B0CD-4A64-961C-D5EFF0E0A104}" sibTransId="{B7D3F0B9-2E3E-4D3A-9513-B14982237EA8}"/>
    <dgm:cxn modelId="{9AD1780C-8F31-489F-8B92-6E077612E8B4}" srcId="{B2605DD0-0CA0-4EFB-9AE2-6D78B53C8BA6}" destId="{F52827C6-3E28-4D92-A757-A69F1F2B58D2}" srcOrd="1" destOrd="0" parTransId="{BE6DA5EB-019B-4BE2-910E-5B56632684B7}" sibTransId="{E516C4FF-0ABB-4C25-96BE-4A9375B1A8FA}"/>
    <dgm:cxn modelId="{90B4A22A-60B3-4B09-AAE7-5E3D2768FFEF}" type="presOf" srcId="{B2605DD0-0CA0-4EFB-9AE2-6D78B53C8BA6}" destId="{962F36B7-DE61-49BE-A3FD-65F97EC1CCAA}" srcOrd="0" destOrd="0" presId="urn:microsoft.com/office/officeart/2005/8/layout/chevron2"/>
    <dgm:cxn modelId="{7D2B2339-99FA-481F-B832-B2CD412010E2}" srcId="{B2605DD0-0CA0-4EFB-9AE2-6D78B53C8BA6}" destId="{C013A3E6-D419-4F5D-9F44-266FD80582C3}" srcOrd="5" destOrd="0" parTransId="{8AA25FB3-4D6B-4CFA-8F0F-CBECC7BEC021}" sibTransId="{25A72A45-A496-464F-A7EA-582CBDA2781C}"/>
    <dgm:cxn modelId="{193A1957-DA9E-48A3-B29E-238F17335C22}" type="presOf" srcId="{F07FA9E8-D948-4948-8C88-B06105A4406C}" destId="{E7871CEE-893D-4F55-AB55-3F4440AFBD07}" srcOrd="0" destOrd="0" presId="urn:microsoft.com/office/officeart/2005/8/layout/chevron2"/>
    <dgm:cxn modelId="{76706E90-E1E5-416C-A34A-9EABB86F1718}" srcId="{B2605DD0-0CA0-4EFB-9AE2-6D78B53C8BA6}" destId="{F07FA9E8-D948-4948-8C88-B06105A4406C}" srcOrd="4" destOrd="0" parTransId="{AB49D6AB-D87E-433A-9B65-087D91AB9DD7}" sibTransId="{316AC212-7A99-4832-ACB5-348ED04BF7ED}"/>
    <dgm:cxn modelId="{781A26A1-9CCC-4E7A-9796-38D821983FAD}" type="presOf" srcId="{460AECDE-52D7-44D3-B152-730B353275CB}" destId="{7C7F976A-5F38-4B2B-A24D-481D5C3E08BE}" srcOrd="0" destOrd="0" presId="urn:microsoft.com/office/officeart/2005/8/layout/chevron2"/>
    <dgm:cxn modelId="{876D1FBE-4658-492A-8082-0A0D1F35367D}" type="presOf" srcId="{C013A3E6-D419-4F5D-9F44-266FD80582C3}" destId="{C1F3C0E9-B839-43E2-B0D5-622D1C337E9C}" srcOrd="0" destOrd="0" presId="urn:microsoft.com/office/officeart/2005/8/layout/chevron2"/>
    <dgm:cxn modelId="{C02FE6CE-00D3-4575-886D-73529F10E5EB}" type="presOf" srcId="{F52827C6-3E28-4D92-A757-A69F1F2B58D2}" destId="{3DEC3992-1FFE-427F-A7E5-55ED27572BD2}" srcOrd="0" destOrd="0" presId="urn:microsoft.com/office/officeart/2005/8/layout/chevron2"/>
    <dgm:cxn modelId="{204E0DD4-5AAA-4F30-8B56-5DE5136A1336}" srcId="{B2605DD0-0CA0-4EFB-9AE2-6D78B53C8BA6}" destId="{460AECDE-52D7-44D3-B152-730B353275CB}" srcOrd="0" destOrd="0" parTransId="{0BF2BE7E-9BC2-4CBC-B69C-B7ADEF8645B2}" sibTransId="{68559951-802A-4B2C-81DD-6B694037BBC7}"/>
    <dgm:cxn modelId="{0989EBF4-662A-4DB4-9C9B-C7F0C561615D}" type="presOf" srcId="{B61A1906-D136-4528-AA4B-C9D98274AD30}" destId="{F5B10C77-D013-4B87-BC18-0254F10D8DAD}" srcOrd="0" destOrd="0" presId="urn:microsoft.com/office/officeart/2005/8/layout/chevron2"/>
    <dgm:cxn modelId="{C898E6FD-6738-4901-B5FE-B096283FCC2B}" srcId="{B2605DD0-0CA0-4EFB-9AE2-6D78B53C8BA6}" destId="{FDE56D88-1457-4C14-96B2-27A48CC1AE9A}" srcOrd="2" destOrd="0" parTransId="{F5B85E16-599B-402B-8C7C-137B2BA93DE9}" sibTransId="{15890981-A7D2-45A9-8D4D-66F88E4B958B}"/>
    <dgm:cxn modelId="{5FBB5EFE-187D-42C5-94A2-BE4793CEB27F}" type="presOf" srcId="{FDE56D88-1457-4C14-96B2-27A48CC1AE9A}" destId="{B781745A-9D45-4CC8-B15C-7435130E739C}" srcOrd="0" destOrd="0" presId="urn:microsoft.com/office/officeart/2005/8/layout/chevron2"/>
    <dgm:cxn modelId="{BACD4260-D939-4828-9579-721DBB950E1B}" type="presParOf" srcId="{962F36B7-DE61-49BE-A3FD-65F97EC1CCAA}" destId="{BBD0E3FA-F880-4267-BF8B-6E2BAE4ACA55}" srcOrd="0" destOrd="0" presId="urn:microsoft.com/office/officeart/2005/8/layout/chevron2"/>
    <dgm:cxn modelId="{47C2AB59-5745-4BC2-BA5B-FB66C6BE4CCD}" type="presParOf" srcId="{BBD0E3FA-F880-4267-BF8B-6E2BAE4ACA55}" destId="{7C7F976A-5F38-4B2B-A24D-481D5C3E08BE}" srcOrd="0" destOrd="0" presId="urn:microsoft.com/office/officeart/2005/8/layout/chevron2"/>
    <dgm:cxn modelId="{B8B2F23D-DFE1-4ADC-BFCE-A9B86A42E1E7}" type="presParOf" srcId="{BBD0E3FA-F880-4267-BF8B-6E2BAE4ACA55}" destId="{6E9817FE-14A0-4AC0-B614-925AD8FA9BFC}" srcOrd="1" destOrd="0" presId="urn:microsoft.com/office/officeart/2005/8/layout/chevron2"/>
    <dgm:cxn modelId="{4A4CF544-3504-458E-926C-FE0FDDB0A191}" type="presParOf" srcId="{962F36B7-DE61-49BE-A3FD-65F97EC1CCAA}" destId="{48FB1A64-9939-4C40-8E88-07105428974C}" srcOrd="1" destOrd="0" presId="urn:microsoft.com/office/officeart/2005/8/layout/chevron2"/>
    <dgm:cxn modelId="{173EDC94-374A-4D59-A9D8-CC1ACE7D16C9}" type="presParOf" srcId="{962F36B7-DE61-49BE-A3FD-65F97EC1CCAA}" destId="{4B4E7787-E043-41E7-9ADB-1B3DB1AF2E2B}" srcOrd="2" destOrd="0" presId="urn:microsoft.com/office/officeart/2005/8/layout/chevron2"/>
    <dgm:cxn modelId="{CEEBE52F-05C8-472E-966A-2F29E56A2625}" type="presParOf" srcId="{4B4E7787-E043-41E7-9ADB-1B3DB1AF2E2B}" destId="{3DEC3992-1FFE-427F-A7E5-55ED27572BD2}" srcOrd="0" destOrd="0" presId="urn:microsoft.com/office/officeart/2005/8/layout/chevron2"/>
    <dgm:cxn modelId="{D23652A8-7169-4D05-A64B-E56A1DCD4D7D}" type="presParOf" srcId="{4B4E7787-E043-41E7-9ADB-1B3DB1AF2E2B}" destId="{A8FCE5ED-6368-4866-98D2-DF9FF8900CD4}" srcOrd="1" destOrd="0" presId="urn:microsoft.com/office/officeart/2005/8/layout/chevron2"/>
    <dgm:cxn modelId="{18DBD126-87C5-467D-8601-797DCF0041D0}" type="presParOf" srcId="{962F36B7-DE61-49BE-A3FD-65F97EC1CCAA}" destId="{504BE09B-3B68-4FF4-8BF4-3E77B8A33026}" srcOrd="3" destOrd="0" presId="urn:microsoft.com/office/officeart/2005/8/layout/chevron2"/>
    <dgm:cxn modelId="{56F40DBB-CDC1-4AA4-AD50-05FC60308E3C}" type="presParOf" srcId="{962F36B7-DE61-49BE-A3FD-65F97EC1CCAA}" destId="{1144C4E3-F9A5-47E0-B257-2F1E8888F120}" srcOrd="4" destOrd="0" presId="urn:microsoft.com/office/officeart/2005/8/layout/chevron2"/>
    <dgm:cxn modelId="{984DD4D4-2F38-4414-A972-DEE052880DE0}" type="presParOf" srcId="{1144C4E3-F9A5-47E0-B257-2F1E8888F120}" destId="{B781745A-9D45-4CC8-B15C-7435130E739C}" srcOrd="0" destOrd="0" presId="urn:microsoft.com/office/officeart/2005/8/layout/chevron2"/>
    <dgm:cxn modelId="{F7EB753E-EE43-4066-9C5D-0488870B6AAC}" type="presParOf" srcId="{1144C4E3-F9A5-47E0-B257-2F1E8888F120}" destId="{E197696C-53AB-46CC-B28A-BC676F62BAE6}" srcOrd="1" destOrd="0" presId="urn:microsoft.com/office/officeart/2005/8/layout/chevron2"/>
    <dgm:cxn modelId="{940F53D9-EA32-4FB7-8F7F-EB63F49798DE}" type="presParOf" srcId="{962F36B7-DE61-49BE-A3FD-65F97EC1CCAA}" destId="{1B115567-E5D1-46F7-AC4F-7F8239398E02}" srcOrd="5" destOrd="0" presId="urn:microsoft.com/office/officeart/2005/8/layout/chevron2"/>
    <dgm:cxn modelId="{2D1F24E0-4CB0-4FE4-9CC5-0A2EAD170EBF}" type="presParOf" srcId="{962F36B7-DE61-49BE-A3FD-65F97EC1CCAA}" destId="{5A51D8E0-C08D-464D-AE7C-D24DFBDCF8D0}" srcOrd="6" destOrd="0" presId="urn:microsoft.com/office/officeart/2005/8/layout/chevron2"/>
    <dgm:cxn modelId="{2C79D06B-2D6E-43B4-AD6F-1041F5D1CDBA}" type="presParOf" srcId="{5A51D8E0-C08D-464D-AE7C-D24DFBDCF8D0}" destId="{F5B10C77-D013-4B87-BC18-0254F10D8DAD}" srcOrd="0" destOrd="0" presId="urn:microsoft.com/office/officeart/2005/8/layout/chevron2"/>
    <dgm:cxn modelId="{9B61E6A0-1D12-4D97-B32B-344C14F54255}" type="presParOf" srcId="{5A51D8E0-C08D-464D-AE7C-D24DFBDCF8D0}" destId="{1438DA2F-B7EF-4CF0-BD29-E9217F6FC8DB}" srcOrd="1" destOrd="0" presId="urn:microsoft.com/office/officeart/2005/8/layout/chevron2"/>
    <dgm:cxn modelId="{07FAC729-6458-4BF3-ADCE-FAB3A2CCF560}" type="presParOf" srcId="{962F36B7-DE61-49BE-A3FD-65F97EC1CCAA}" destId="{39D71E17-F490-450F-B47B-73551F569733}" srcOrd="7" destOrd="0" presId="urn:microsoft.com/office/officeart/2005/8/layout/chevron2"/>
    <dgm:cxn modelId="{C1656F61-EFBE-4D37-BBB0-FEE2DA6EDED4}" type="presParOf" srcId="{962F36B7-DE61-49BE-A3FD-65F97EC1CCAA}" destId="{4BE380C7-68F0-46FF-A8B8-D89E99E74DCA}" srcOrd="8" destOrd="0" presId="urn:microsoft.com/office/officeart/2005/8/layout/chevron2"/>
    <dgm:cxn modelId="{650BAB7C-D51F-4C2A-B181-22F1123C4BDE}" type="presParOf" srcId="{4BE380C7-68F0-46FF-A8B8-D89E99E74DCA}" destId="{E7871CEE-893D-4F55-AB55-3F4440AFBD07}" srcOrd="0" destOrd="0" presId="urn:microsoft.com/office/officeart/2005/8/layout/chevron2"/>
    <dgm:cxn modelId="{EC7B04F6-8E70-44E4-889D-311C8F60F901}" type="presParOf" srcId="{4BE380C7-68F0-46FF-A8B8-D89E99E74DCA}" destId="{7E5867A1-E1EA-41A8-BA61-AAF70F4F5173}" srcOrd="1" destOrd="0" presId="urn:microsoft.com/office/officeart/2005/8/layout/chevron2"/>
    <dgm:cxn modelId="{DABE8147-46B0-4EB8-A39C-08380ADC5DA2}" type="presParOf" srcId="{962F36B7-DE61-49BE-A3FD-65F97EC1CCAA}" destId="{7D80B9E0-E059-4514-A1D6-E533A467135C}" srcOrd="9" destOrd="0" presId="urn:microsoft.com/office/officeart/2005/8/layout/chevron2"/>
    <dgm:cxn modelId="{B80640E8-41EE-4FDC-8260-47841E020B50}" type="presParOf" srcId="{962F36B7-DE61-49BE-A3FD-65F97EC1CCAA}" destId="{948A0A0A-47F7-4656-98EA-0E2B6AC71B39}" srcOrd="10" destOrd="0" presId="urn:microsoft.com/office/officeart/2005/8/layout/chevron2"/>
    <dgm:cxn modelId="{AC4C6CF0-30AE-4CE9-BCB6-533BB39B7CE6}" type="presParOf" srcId="{948A0A0A-47F7-4656-98EA-0E2B6AC71B39}" destId="{C1F3C0E9-B839-43E2-B0D5-622D1C337E9C}" srcOrd="0" destOrd="0" presId="urn:microsoft.com/office/officeart/2005/8/layout/chevron2"/>
    <dgm:cxn modelId="{0D6E80E5-3242-4A1C-B97B-CD5C225B93E1}" type="presParOf" srcId="{948A0A0A-47F7-4656-98EA-0E2B6AC71B39}" destId="{54EB3C54-B9E3-48DA-A43A-F2BD1BF3143E}" srcOrd="1" destOrd="0" presId="urn:microsoft.com/office/officeart/2005/8/layout/chevron2"/>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2605DD0-0CA0-4EFB-9AE2-6D78B53C8BA6}"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kumimoji="1" lang="ja-JP" altLang="en-US"/>
        </a:p>
      </dgm:t>
    </dgm:pt>
    <dgm:pt modelId="{460AECDE-52D7-44D3-B152-730B353275CB}">
      <dgm:prSet phldrT="[テキスト]" custT="1"/>
      <dgm:spPr>
        <a:solidFill>
          <a:srgbClr val="404040"/>
        </a:solidFill>
        <a:ln>
          <a:solidFill>
            <a:srgbClr val="404040"/>
          </a:solidFill>
        </a:ln>
      </dgm:spPr>
      <dgm:t>
        <a:bodyPr anchor="b"/>
        <a:lstStyle/>
        <a:p>
          <a:r>
            <a:rPr kumimoji="1" lang="en-US" altLang="ja-JP" sz="1800" dirty="0">
              <a:latin typeface="+mn-ea"/>
              <a:ea typeface="+mn-ea"/>
            </a:rPr>
            <a:t>10</a:t>
          </a:r>
          <a:r>
            <a:rPr kumimoji="1" lang="ja-JP" altLang="en-US" sz="1800" dirty="0">
              <a:latin typeface="+mn-ea"/>
              <a:ea typeface="+mn-ea"/>
            </a:rPr>
            <a:t>月</a:t>
          </a:r>
        </a:p>
      </dgm:t>
    </dgm:pt>
    <dgm:pt modelId="{0BF2BE7E-9BC2-4CBC-B69C-B7ADEF8645B2}" type="parTrans" cxnId="{204E0DD4-5AAA-4F30-8B56-5DE5136A1336}">
      <dgm:prSet/>
      <dgm:spPr/>
      <dgm:t>
        <a:bodyPr/>
        <a:lstStyle/>
        <a:p>
          <a:endParaRPr kumimoji="1" lang="ja-JP" altLang="en-US" sz="1800">
            <a:latin typeface="+mn-ea"/>
            <a:ea typeface="+mn-ea"/>
          </a:endParaRPr>
        </a:p>
      </dgm:t>
    </dgm:pt>
    <dgm:pt modelId="{68559951-802A-4B2C-81DD-6B694037BBC7}" type="sibTrans" cxnId="{204E0DD4-5AAA-4F30-8B56-5DE5136A1336}">
      <dgm:prSet/>
      <dgm:spPr/>
      <dgm:t>
        <a:bodyPr/>
        <a:lstStyle/>
        <a:p>
          <a:endParaRPr kumimoji="1" lang="ja-JP" altLang="en-US" sz="1800">
            <a:latin typeface="+mn-ea"/>
            <a:ea typeface="+mn-ea"/>
          </a:endParaRPr>
        </a:p>
      </dgm:t>
    </dgm:pt>
    <dgm:pt modelId="{F07FA9E8-D948-4948-8C88-B06105A4406C}">
      <dgm:prSet phldrT="[テキスト]" custT="1"/>
      <dgm:spPr>
        <a:solidFill>
          <a:srgbClr val="404040"/>
        </a:solidFill>
        <a:ln>
          <a:solidFill>
            <a:srgbClr val="404040"/>
          </a:solidFill>
        </a:ln>
      </dgm:spPr>
      <dgm:t>
        <a:bodyPr anchor="b"/>
        <a:lstStyle/>
        <a:p>
          <a:r>
            <a:rPr kumimoji="1" lang="en-US" altLang="ja-JP" sz="1800" dirty="0">
              <a:latin typeface="+mn-ea"/>
              <a:ea typeface="+mn-ea"/>
            </a:rPr>
            <a:t>2</a:t>
          </a:r>
          <a:r>
            <a:rPr kumimoji="1" lang="ja-JP" altLang="en-US" sz="1800" dirty="0">
              <a:latin typeface="+mn-ea"/>
              <a:ea typeface="+mn-ea"/>
            </a:rPr>
            <a:t>月</a:t>
          </a:r>
        </a:p>
      </dgm:t>
    </dgm:pt>
    <dgm:pt modelId="{AB49D6AB-D87E-433A-9B65-087D91AB9DD7}" type="parTrans" cxnId="{76706E90-E1E5-416C-A34A-9EABB86F1718}">
      <dgm:prSet/>
      <dgm:spPr/>
      <dgm:t>
        <a:bodyPr/>
        <a:lstStyle/>
        <a:p>
          <a:endParaRPr kumimoji="1" lang="ja-JP" altLang="en-US" sz="1800">
            <a:latin typeface="+mn-ea"/>
            <a:ea typeface="+mn-ea"/>
          </a:endParaRPr>
        </a:p>
      </dgm:t>
    </dgm:pt>
    <dgm:pt modelId="{316AC212-7A99-4832-ACB5-348ED04BF7ED}" type="sibTrans" cxnId="{76706E90-E1E5-416C-A34A-9EABB86F1718}">
      <dgm:prSet/>
      <dgm:spPr/>
      <dgm:t>
        <a:bodyPr/>
        <a:lstStyle/>
        <a:p>
          <a:endParaRPr kumimoji="1" lang="ja-JP" altLang="en-US" sz="1800">
            <a:latin typeface="+mn-ea"/>
            <a:ea typeface="+mn-ea"/>
          </a:endParaRPr>
        </a:p>
      </dgm:t>
    </dgm:pt>
    <dgm:pt modelId="{C013A3E6-D419-4F5D-9F44-266FD80582C3}">
      <dgm:prSet phldrT="[テキスト]" custT="1"/>
      <dgm:spPr>
        <a:solidFill>
          <a:srgbClr val="404040"/>
        </a:solidFill>
        <a:ln>
          <a:solidFill>
            <a:srgbClr val="404040"/>
          </a:solidFill>
        </a:ln>
      </dgm:spPr>
      <dgm:t>
        <a:bodyPr anchor="b"/>
        <a:lstStyle/>
        <a:p>
          <a:r>
            <a:rPr kumimoji="1" lang="en-US" altLang="ja-JP" sz="1800" dirty="0">
              <a:latin typeface="+mn-ea"/>
              <a:ea typeface="+mn-ea"/>
            </a:rPr>
            <a:t>3</a:t>
          </a:r>
          <a:r>
            <a:rPr kumimoji="1" lang="ja-JP" altLang="en-US" sz="1800" dirty="0">
              <a:latin typeface="+mn-ea"/>
              <a:ea typeface="+mn-ea"/>
            </a:rPr>
            <a:t>月</a:t>
          </a:r>
        </a:p>
      </dgm:t>
    </dgm:pt>
    <dgm:pt modelId="{8AA25FB3-4D6B-4CFA-8F0F-CBECC7BEC021}" type="parTrans" cxnId="{7D2B2339-99FA-481F-B832-B2CD412010E2}">
      <dgm:prSet/>
      <dgm:spPr/>
      <dgm:t>
        <a:bodyPr/>
        <a:lstStyle/>
        <a:p>
          <a:endParaRPr kumimoji="1" lang="ja-JP" altLang="en-US" sz="1800">
            <a:latin typeface="+mn-ea"/>
            <a:ea typeface="+mn-ea"/>
          </a:endParaRPr>
        </a:p>
      </dgm:t>
    </dgm:pt>
    <dgm:pt modelId="{25A72A45-A496-464F-A7EA-582CBDA2781C}" type="sibTrans" cxnId="{7D2B2339-99FA-481F-B832-B2CD412010E2}">
      <dgm:prSet/>
      <dgm:spPr/>
      <dgm:t>
        <a:bodyPr/>
        <a:lstStyle/>
        <a:p>
          <a:endParaRPr kumimoji="1" lang="ja-JP" altLang="en-US" sz="1800">
            <a:latin typeface="+mn-ea"/>
            <a:ea typeface="+mn-ea"/>
          </a:endParaRPr>
        </a:p>
      </dgm:t>
    </dgm:pt>
    <dgm:pt modelId="{F52827C6-3E28-4D92-A757-A69F1F2B58D2}">
      <dgm:prSet custT="1"/>
      <dgm:spPr>
        <a:solidFill>
          <a:srgbClr val="404040"/>
        </a:solidFill>
        <a:ln>
          <a:solidFill>
            <a:srgbClr val="404040"/>
          </a:solidFill>
        </a:ln>
      </dgm:spPr>
      <dgm:t>
        <a:bodyPr anchor="b"/>
        <a:lstStyle/>
        <a:p>
          <a:r>
            <a:rPr kumimoji="1" lang="en-US" altLang="ja-JP" sz="1800" dirty="0">
              <a:latin typeface="+mn-ea"/>
              <a:ea typeface="+mn-ea"/>
            </a:rPr>
            <a:t>11</a:t>
          </a:r>
          <a:r>
            <a:rPr kumimoji="1" lang="ja-JP" altLang="en-US" sz="1800" dirty="0">
              <a:latin typeface="+mn-ea"/>
              <a:ea typeface="+mn-ea"/>
            </a:rPr>
            <a:t>月</a:t>
          </a:r>
        </a:p>
      </dgm:t>
    </dgm:pt>
    <dgm:pt modelId="{BE6DA5EB-019B-4BE2-910E-5B56632684B7}" type="parTrans" cxnId="{9AD1780C-8F31-489F-8B92-6E077612E8B4}">
      <dgm:prSet/>
      <dgm:spPr/>
      <dgm:t>
        <a:bodyPr/>
        <a:lstStyle/>
        <a:p>
          <a:endParaRPr kumimoji="1" lang="ja-JP" altLang="en-US" sz="1800">
            <a:latin typeface="+mn-ea"/>
            <a:ea typeface="+mn-ea"/>
          </a:endParaRPr>
        </a:p>
      </dgm:t>
    </dgm:pt>
    <dgm:pt modelId="{E516C4FF-0ABB-4C25-96BE-4A9375B1A8FA}" type="sibTrans" cxnId="{9AD1780C-8F31-489F-8B92-6E077612E8B4}">
      <dgm:prSet/>
      <dgm:spPr/>
      <dgm:t>
        <a:bodyPr/>
        <a:lstStyle/>
        <a:p>
          <a:endParaRPr kumimoji="1" lang="ja-JP" altLang="en-US" sz="1800">
            <a:latin typeface="+mn-ea"/>
            <a:ea typeface="+mn-ea"/>
          </a:endParaRPr>
        </a:p>
      </dgm:t>
    </dgm:pt>
    <dgm:pt modelId="{FDE56D88-1457-4C14-96B2-27A48CC1AE9A}">
      <dgm:prSet custT="1"/>
      <dgm:spPr>
        <a:solidFill>
          <a:srgbClr val="404040"/>
        </a:solidFill>
        <a:ln>
          <a:solidFill>
            <a:srgbClr val="404040"/>
          </a:solidFill>
        </a:ln>
      </dgm:spPr>
      <dgm:t>
        <a:bodyPr anchor="b"/>
        <a:lstStyle/>
        <a:p>
          <a:r>
            <a:rPr kumimoji="1" lang="en-US" altLang="ja-JP" sz="1800" dirty="0">
              <a:latin typeface="+mn-ea"/>
              <a:ea typeface="+mn-ea"/>
            </a:rPr>
            <a:t>12</a:t>
          </a:r>
          <a:r>
            <a:rPr kumimoji="1" lang="ja-JP" altLang="en-US" sz="1800" dirty="0">
              <a:latin typeface="+mn-ea"/>
              <a:ea typeface="+mn-ea"/>
            </a:rPr>
            <a:t>月</a:t>
          </a:r>
        </a:p>
      </dgm:t>
    </dgm:pt>
    <dgm:pt modelId="{F5B85E16-599B-402B-8C7C-137B2BA93DE9}" type="parTrans" cxnId="{C898E6FD-6738-4901-B5FE-B096283FCC2B}">
      <dgm:prSet/>
      <dgm:spPr/>
      <dgm:t>
        <a:bodyPr/>
        <a:lstStyle/>
        <a:p>
          <a:endParaRPr kumimoji="1" lang="ja-JP" altLang="en-US" sz="1800">
            <a:latin typeface="+mn-ea"/>
            <a:ea typeface="+mn-ea"/>
          </a:endParaRPr>
        </a:p>
      </dgm:t>
    </dgm:pt>
    <dgm:pt modelId="{15890981-A7D2-45A9-8D4D-66F88E4B958B}" type="sibTrans" cxnId="{C898E6FD-6738-4901-B5FE-B096283FCC2B}">
      <dgm:prSet/>
      <dgm:spPr/>
      <dgm:t>
        <a:bodyPr/>
        <a:lstStyle/>
        <a:p>
          <a:endParaRPr kumimoji="1" lang="ja-JP" altLang="en-US" sz="1800">
            <a:latin typeface="+mn-ea"/>
            <a:ea typeface="+mn-ea"/>
          </a:endParaRPr>
        </a:p>
      </dgm:t>
    </dgm:pt>
    <dgm:pt modelId="{B61A1906-D136-4528-AA4B-C9D98274AD30}">
      <dgm:prSet custT="1"/>
      <dgm:spPr>
        <a:solidFill>
          <a:srgbClr val="404040"/>
        </a:solidFill>
        <a:ln>
          <a:solidFill>
            <a:srgbClr val="404040"/>
          </a:solidFill>
        </a:ln>
      </dgm:spPr>
      <dgm:t>
        <a:bodyPr anchor="b"/>
        <a:lstStyle/>
        <a:p>
          <a:r>
            <a:rPr kumimoji="1" lang="en-US" altLang="ja-JP" sz="1800" dirty="0">
              <a:latin typeface="+mn-ea"/>
              <a:ea typeface="+mn-ea"/>
            </a:rPr>
            <a:t>1</a:t>
          </a:r>
          <a:r>
            <a:rPr kumimoji="1" lang="ja-JP" altLang="en-US" sz="1800" dirty="0">
              <a:latin typeface="+mn-ea"/>
              <a:ea typeface="+mn-ea"/>
            </a:rPr>
            <a:t>月</a:t>
          </a:r>
        </a:p>
      </dgm:t>
    </dgm:pt>
    <dgm:pt modelId="{54533582-B0CD-4A64-961C-D5EFF0E0A104}" type="parTrans" cxnId="{C43F4D0C-CC7F-40B7-9EC4-88E633A08989}">
      <dgm:prSet/>
      <dgm:spPr/>
      <dgm:t>
        <a:bodyPr/>
        <a:lstStyle/>
        <a:p>
          <a:endParaRPr kumimoji="1" lang="ja-JP" altLang="en-US" sz="1800">
            <a:latin typeface="+mn-ea"/>
            <a:ea typeface="+mn-ea"/>
          </a:endParaRPr>
        </a:p>
      </dgm:t>
    </dgm:pt>
    <dgm:pt modelId="{B7D3F0B9-2E3E-4D3A-9513-B14982237EA8}" type="sibTrans" cxnId="{C43F4D0C-CC7F-40B7-9EC4-88E633A08989}">
      <dgm:prSet/>
      <dgm:spPr/>
      <dgm:t>
        <a:bodyPr/>
        <a:lstStyle/>
        <a:p>
          <a:endParaRPr kumimoji="1" lang="ja-JP" altLang="en-US" sz="1800">
            <a:latin typeface="+mn-ea"/>
            <a:ea typeface="+mn-ea"/>
          </a:endParaRPr>
        </a:p>
      </dgm:t>
    </dgm:pt>
    <dgm:pt modelId="{962F36B7-DE61-49BE-A3FD-65F97EC1CCAA}" type="pres">
      <dgm:prSet presAssocID="{B2605DD0-0CA0-4EFB-9AE2-6D78B53C8BA6}" presName="linearFlow" presStyleCnt="0">
        <dgm:presLayoutVars>
          <dgm:dir/>
          <dgm:animLvl val="lvl"/>
          <dgm:resizeHandles val="exact"/>
        </dgm:presLayoutVars>
      </dgm:prSet>
      <dgm:spPr/>
    </dgm:pt>
    <dgm:pt modelId="{BBD0E3FA-F880-4267-BF8B-6E2BAE4ACA55}" type="pres">
      <dgm:prSet presAssocID="{460AECDE-52D7-44D3-B152-730B353275CB}" presName="composite" presStyleCnt="0"/>
      <dgm:spPr/>
    </dgm:pt>
    <dgm:pt modelId="{7C7F976A-5F38-4B2B-A24D-481D5C3E08BE}" type="pres">
      <dgm:prSet presAssocID="{460AECDE-52D7-44D3-B152-730B353275CB}" presName="parentText" presStyleLbl="alignNode1" presStyleIdx="0" presStyleCnt="6">
        <dgm:presLayoutVars>
          <dgm:chMax val="1"/>
          <dgm:bulletEnabled val="1"/>
        </dgm:presLayoutVars>
      </dgm:prSet>
      <dgm:spPr/>
    </dgm:pt>
    <dgm:pt modelId="{6E9817FE-14A0-4AC0-B614-925AD8FA9BFC}" type="pres">
      <dgm:prSet presAssocID="{460AECDE-52D7-44D3-B152-730B353275CB}" presName="descendantText" presStyleLbl="alignAcc1" presStyleIdx="0" presStyleCnt="6" custScaleY="100000" custLinFactY="-200000" custLinFactNeighborX="3082" custLinFactNeighborY="-236736">
        <dgm:presLayoutVars>
          <dgm:bulletEnabled val="1"/>
        </dgm:presLayoutVars>
      </dgm:prSet>
      <dgm:spPr>
        <a:noFill/>
        <a:ln>
          <a:noFill/>
        </a:ln>
      </dgm:spPr>
    </dgm:pt>
    <dgm:pt modelId="{48FB1A64-9939-4C40-8E88-07105428974C}" type="pres">
      <dgm:prSet presAssocID="{68559951-802A-4B2C-81DD-6B694037BBC7}" presName="sp" presStyleCnt="0"/>
      <dgm:spPr/>
    </dgm:pt>
    <dgm:pt modelId="{4B4E7787-E043-41E7-9ADB-1B3DB1AF2E2B}" type="pres">
      <dgm:prSet presAssocID="{F52827C6-3E28-4D92-A757-A69F1F2B58D2}" presName="composite" presStyleCnt="0"/>
      <dgm:spPr/>
    </dgm:pt>
    <dgm:pt modelId="{3DEC3992-1FFE-427F-A7E5-55ED27572BD2}" type="pres">
      <dgm:prSet presAssocID="{F52827C6-3E28-4D92-A757-A69F1F2B58D2}" presName="parentText" presStyleLbl="alignNode1" presStyleIdx="1" presStyleCnt="6">
        <dgm:presLayoutVars>
          <dgm:chMax val="1"/>
          <dgm:bulletEnabled val="1"/>
        </dgm:presLayoutVars>
      </dgm:prSet>
      <dgm:spPr/>
    </dgm:pt>
    <dgm:pt modelId="{A8FCE5ED-6368-4866-98D2-DF9FF8900CD4}" type="pres">
      <dgm:prSet presAssocID="{F52827C6-3E28-4D92-A757-A69F1F2B58D2}" presName="descendantText" presStyleLbl="alignAcc1" presStyleIdx="1" presStyleCnt="6">
        <dgm:presLayoutVars>
          <dgm:bulletEnabled val="1"/>
        </dgm:presLayoutVars>
      </dgm:prSet>
      <dgm:spPr>
        <a:noFill/>
        <a:ln>
          <a:noFill/>
        </a:ln>
      </dgm:spPr>
    </dgm:pt>
    <dgm:pt modelId="{504BE09B-3B68-4FF4-8BF4-3E77B8A33026}" type="pres">
      <dgm:prSet presAssocID="{E516C4FF-0ABB-4C25-96BE-4A9375B1A8FA}" presName="sp" presStyleCnt="0"/>
      <dgm:spPr/>
    </dgm:pt>
    <dgm:pt modelId="{1144C4E3-F9A5-47E0-B257-2F1E8888F120}" type="pres">
      <dgm:prSet presAssocID="{FDE56D88-1457-4C14-96B2-27A48CC1AE9A}" presName="composite" presStyleCnt="0"/>
      <dgm:spPr/>
    </dgm:pt>
    <dgm:pt modelId="{B781745A-9D45-4CC8-B15C-7435130E739C}" type="pres">
      <dgm:prSet presAssocID="{FDE56D88-1457-4C14-96B2-27A48CC1AE9A}" presName="parentText" presStyleLbl="alignNode1" presStyleIdx="2" presStyleCnt="6">
        <dgm:presLayoutVars>
          <dgm:chMax val="1"/>
          <dgm:bulletEnabled val="1"/>
        </dgm:presLayoutVars>
      </dgm:prSet>
      <dgm:spPr/>
    </dgm:pt>
    <dgm:pt modelId="{E197696C-53AB-46CC-B28A-BC676F62BAE6}" type="pres">
      <dgm:prSet presAssocID="{FDE56D88-1457-4C14-96B2-27A48CC1AE9A}" presName="descendantText" presStyleLbl="alignAcc1" presStyleIdx="2" presStyleCnt="6">
        <dgm:presLayoutVars>
          <dgm:bulletEnabled val="1"/>
        </dgm:presLayoutVars>
      </dgm:prSet>
      <dgm:spPr>
        <a:noFill/>
        <a:ln>
          <a:noFill/>
        </a:ln>
      </dgm:spPr>
    </dgm:pt>
    <dgm:pt modelId="{1B115567-E5D1-46F7-AC4F-7F8239398E02}" type="pres">
      <dgm:prSet presAssocID="{15890981-A7D2-45A9-8D4D-66F88E4B958B}" presName="sp" presStyleCnt="0"/>
      <dgm:spPr/>
    </dgm:pt>
    <dgm:pt modelId="{5A51D8E0-C08D-464D-AE7C-D24DFBDCF8D0}" type="pres">
      <dgm:prSet presAssocID="{B61A1906-D136-4528-AA4B-C9D98274AD30}" presName="composite" presStyleCnt="0"/>
      <dgm:spPr/>
    </dgm:pt>
    <dgm:pt modelId="{F5B10C77-D013-4B87-BC18-0254F10D8DAD}" type="pres">
      <dgm:prSet presAssocID="{B61A1906-D136-4528-AA4B-C9D98274AD30}" presName="parentText" presStyleLbl="alignNode1" presStyleIdx="3" presStyleCnt="6">
        <dgm:presLayoutVars>
          <dgm:chMax val="1"/>
          <dgm:bulletEnabled val="1"/>
        </dgm:presLayoutVars>
      </dgm:prSet>
      <dgm:spPr/>
    </dgm:pt>
    <dgm:pt modelId="{1438DA2F-B7EF-4CF0-BD29-E9217F6FC8DB}" type="pres">
      <dgm:prSet presAssocID="{B61A1906-D136-4528-AA4B-C9D98274AD30}" presName="descendantText" presStyleLbl="alignAcc1" presStyleIdx="3" presStyleCnt="6">
        <dgm:presLayoutVars>
          <dgm:bulletEnabled val="1"/>
        </dgm:presLayoutVars>
      </dgm:prSet>
      <dgm:spPr>
        <a:noFill/>
        <a:ln>
          <a:noFill/>
        </a:ln>
      </dgm:spPr>
    </dgm:pt>
    <dgm:pt modelId="{39D71E17-F490-450F-B47B-73551F569733}" type="pres">
      <dgm:prSet presAssocID="{B7D3F0B9-2E3E-4D3A-9513-B14982237EA8}" presName="sp" presStyleCnt="0"/>
      <dgm:spPr/>
    </dgm:pt>
    <dgm:pt modelId="{4BE380C7-68F0-46FF-A8B8-D89E99E74DCA}" type="pres">
      <dgm:prSet presAssocID="{F07FA9E8-D948-4948-8C88-B06105A4406C}" presName="composite" presStyleCnt="0"/>
      <dgm:spPr/>
    </dgm:pt>
    <dgm:pt modelId="{E7871CEE-893D-4F55-AB55-3F4440AFBD07}" type="pres">
      <dgm:prSet presAssocID="{F07FA9E8-D948-4948-8C88-B06105A4406C}" presName="parentText" presStyleLbl="alignNode1" presStyleIdx="4" presStyleCnt="6">
        <dgm:presLayoutVars>
          <dgm:chMax val="1"/>
          <dgm:bulletEnabled val="1"/>
        </dgm:presLayoutVars>
      </dgm:prSet>
      <dgm:spPr/>
    </dgm:pt>
    <dgm:pt modelId="{7E5867A1-E1EA-41A8-BA61-AAF70F4F5173}" type="pres">
      <dgm:prSet presAssocID="{F07FA9E8-D948-4948-8C88-B06105A4406C}" presName="descendantText" presStyleLbl="alignAcc1" presStyleIdx="4" presStyleCnt="6">
        <dgm:presLayoutVars>
          <dgm:bulletEnabled val="1"/>
        </dgm:presLayoutVars>
      </dgm:prSet>
      <dgm:spPr>
        <a:noFill/>
        <a:ln>
          <a:noFill/>
        </a:ln>
      </dgm:spPr>
    </dgm:pt>
    <dgm:pt modelId="{7D80B9E0-E059-4514-A1D6-E533A467135C}" type="pres">
      <dgm:prSet presAssocID="{316AC212-7A99-4832-ACB5-348ED04BF7ED}" presName="sp" presStyleCnt="0"/>
      <dgm:spPr/>
    </dgm:pt>
    <dgm:pt modelId="{948A0A0A-47F7-4656-98EA-0E2B6AC71B39}" type="pres">
      <dgm:prSet presAssocID="{C013A3E6-D419-4F5D-9F44-266FD80582C3}" presName="composite" presStyleCnt="0"/>
      <dgm:spPr/>
    </dgm:pt>
    <dgm:pt modelId="{C1F3C0E9-B839-43E2-B0D5-622D1C337E9C}" type="pres">
      <dgm:prSet presAssocID="{C013A3E6-D419-4F5D-9F44-266FD80582C3}" presName="parentText" presStyleLbl="alignNode1" presStyleIdx="5" presStyleCnt="6">
        <dgm:presLayoutVars>
          <dgm:chMax val="1"/>
          <dgm:bulletEnabled val="1"/>
        </dgm:presLayoutVars>
      </dgm:prSet>
      <dgm:spPr/>
    </dgm:pt>
    <dgm:pt modelId="{54EB3C54-B9E3-48DA-A43A-F2BD1BF3143E}" type="pres">
      <dgm:prSet presAssocID="{C013A3E6-D419-4F5D-9F44-266FD80582C3}" presName="descendantText" presStyleLbl="alignAcc1" presStyleIdx="5" presStyleCnt="6">
        <dgm:presLayoutVars>
          <dgm:bulletEnabled val="1"/>
        </dgm:presLayoutVars>
      </dgm:prSet>
      <dgm:spPr>
        <a:noFill/>
        <a:ln>
          <a:noFill/>
        </a:ln>
      </dgm:spPr>
    </dgm:pt>
  </dgm:ptLst>
  <dgm:cxnLst>
    <dgm:cxn modelId="{C43F4D0C-CC7F-40B7-9EC4-88E633A08989}" srcId="{B2605DD0-0CA0-4EFB-9AE2-6D78B53C8BA6}" destId="{B61A1906-D136-4528-AA4B-C9D98274AD30}" srcOrd="3" destOrd="0" parTransId="{54533582-B0CD-4A64-961C-D5EFF0E0A104}" sibTransId="{B7D3F0B9-2E3E-4D3A-9513-B14982237EA8}"/>
    <dgm:cxn modelId="{9AD1780C-8F31-489F-8B92-6E077612E8B4}" srcId="{B2605DD0-0CA0-4EFB-9AE2-6D78B53C8BA6}" destId="{F52827C6-3E28-4D92-A757-A69F1F2B58D2}" srcOrd="1" destOrd="0" parTransId="{BE6DA5EB-019B-4BE2-910E-5B56632684B7}" sibTransId="{E516C4FF-0ABB-4C25-96BE-4A9375B1A8FA}"/>
    <dgm:cxn modelId="{90B4A22A-60B3-4B09-AAE7-5E3D2768FFEF}" type="presOf" srcId="{B2605DD0-0CA0-4EFB-9AE2-6D78B53C8BA6}" destId="{962F36B7-DE61-49BE-A3FD-65F97EC1CCAA}" srcOrd="0" destOrd="0" presId="urn:microsoft.com/office/officeart/2005/8/layout/chevron2"/>
    <dgm:cxn modelId="{7D2B2339-99FA-481F-B832-B2CD412010E2}" srcId="{B2605DD0-0CA0-4EFB-9AE2-6D78B53C8BA6}" destId="{C013A3E6-D419-4F5D-9F44-266FD80582C3}" srcOrd="5" destOrd="0" parTransId="{8AA25FB3-4D6B-4CFA-8F0F-CBECC7BEC021}" sibTransId="{25A72A45-A496-464F-A7EA-582CBDA2781C}"/>
    <dgm:cxn modelId="{193A1957-DA9E-48A3-B29E-238F17335C22}" type="presOf" srcId="{F07FA9E8-D948-4948-8C88-B06105A4406C}" destId="{E7871CEE-893D-4F55-AB55-3F4440AFBD07}" srcOrd="0" destOrd="0" presId="urn:microsoft.com/office/officeart/2005/8/layout/chevron2"/>
    <dgm:cxn modelId="{76706E90-E1E5-416C-A34A-9EABB86F1718}" srcId="{B2605DD0-0CA0-4EFB-9AE2-6D78B53C8BA6}" destId="{F07FA9E8-D948-4948-8C88-B06105A4406C}" srcOrd="4" destOrd="0" parTransId="{AB49D6AB-D87E-433A-9B65-087D91AB9DD7}" sibTransId="{316AC212-7A99-4832-ACB5-348ED04BF7ED}"/>
    <dgm:cxn modelId="{781A26A1-9CCC-4E7A-9796-38D821983FAD}" type="presOf" srcId="{460AECDE-52D7-44D3-B152-730B353275CB}" destId="{7C7F976A-5F38-4B2B-A24D-481D5C3E08BE}" srcOrd="0" destOrd="0" presId="urn:microsoft.com/office/officeart/2005/8/layout/chevron2"/>
    <dgm:cxn modelId="{876D1FBE-4658-492A-8082-0A0D1F35367D}" type="presOf" srcId="{C013A3E6-D419-4F5D-9F44-266FD80582C3}" destId="{C1F3C0E9-B839-43E2-B0D5-622D1C337E9C}" srcOrd="0" destOrd="0" presId="urn:microsoft.com/office/officeart/2005/8/layout/chevron2"/>
    <dgm:cxn modelId="{C02FE6CE-00D3-4575-886D-73529F10E5EB}" type="presOf" srcId="{F52827C6-3E28-4D92-A757-A69F1F2B58D2}" destId="{3DEC3992-1FFE-427F-A7E5-55ED27572BD2}" srcOrd="0" destOrd="0" presId="urn:microsoft.com/office/officeart/2005/8/layout/chevron2"/>
    <dgm:cxn modelId="{204E0DD4-5AAA-4F30-8B56-5DE5136A1336}" srcId="{B2605DD0-0CA0-4EFB-9AE2-6D78B53C8BA6}" destId="{460AECDE-52D7-44D3-B152-730B353275CB}" srcOrd="0" destOrd="0" parTransId="{0BF2BE7E-9BC2-4CBC-B69C-B7ADEF8645B2}" sibTransId="{68559951-802A-4B2C-81DD-6B694037BBC7}"/>
    <dgm:cxn modelId="{0989EBF4-662A-4DB4-9C9B-C7F0C561615D}" type="presOf" srcId="{B61A1906-D136-4528-AA4B-C9D98274AD30}" destId="{F5B10C77-D013-4B87-BC18-0254F10D8DAD}" srcOrd="0" destOrd="0" presId="urn:microsoft.com/office/officeart/2005/8/layout/chevron2"/>
    <dgm:cxn modelId="{C898E6FD-6738-4901-B5FE-B096283FCC2B}" srcId="{B2605DD0-0CA0-4EFB-9AE2-6D78B53C8BA6}" destId="{FDE56D88-1457-4C14-96B2-27A48CC1AE9A}" srcOrd="2" destOrd="0" parTransId="{F5B85E16-599B-402B-8C7C-137B2BA93DE9}" sibTransId="{15890981-A7D2-45A9-8D4D-66F88E4B958B}"/>
    <dgm:cxn modelId="{5FBB5EFE-187D-42C5-94A2-BE4793CEB27F}" type="presOf" srcId="{FDE56D88-1457-4C14-96B2-27A48CC1AE9A}" destId="{B781745A-9D45-4CC8-B15C-7435130E739C}" srcOrd="0" destOrd="0" presId="urn:microsoft.com/office/officeart/2005/8/layout/chevron2"/>
    <dgm:cxn modelId="{BACD4260-D939-4828-9579-721DBB950E1B}" type="presParOf" srcId="{962F36B7-DE61-49BE-A3FD-65F97EC1CCAA}" destId="{BBD0E3FA-F880-4267-BF8B-6E2BAE4ACA55}" srcOrd="0" destOrd="0" presId="urn:microsoft.com/office/officeart/2005/8/layout/chevron2"/>
    <dgm:cxn modelId="{47C2AB59-5745-4BC2-BA5B-FB66C6BE4CCD}" type="presParOf" srcId="{BBD0E3FA-F880-4267-BF8B-6E2BAE4ACA55}" destId="{7C7F976A-5F38-4B2B-A24D-481D5C3E08BE}" srcOrd="0" destOrd="0" presId="urn:microsoft.com/office/officeart/2005/8/layout/chevron2"/>
    <dgm:cxn modelId="{B8B2F23D-DFE1-4ADC-BFCE-A9B86A42E1E7}" type="presParOf" srcId="{BBD0E3FA-F880-4267-BF8B-6E2BAE4ACA55}" destId="{6E9817FE-14A0-4AC0-B614-925AD8FA9BFC}" srcOrd="1" destOrd="0" presId="urn:microsoft.com/office/officeart/2005/8/layout/chevron2"/>
    <dgm:cxn modelId="{4A4CF544-3504-458E-926C-FE0FDDB0A191}" type="presParOf" srcId="{962F36B7-DE61-49BE-A3FD-65F97EC1CCAA}" destId="{48FB1A64-9939-4C40-8E88-07105428974C}" srcOrd="1" destOrd="0" presId="urn:microsoft.com/office/officeart/2005/8/layout/chevron2"/>
    <dgm:cxn modelId="{173EDC94-374A-4D59-A9D8-CC1ACE7D16C9}" type="presParOf" srcId="{962F36B7-DE61-49BE-A3FD-65F97EC1CCAA}" destId="{4B4E7787-E043-41E7-9ADB-1B3DB1AF2E2B}" srcOrd="2" destOrd="0" presId="urn:microsoft.com/office/officeart/2005/8/layout/chevron2"/>
    <dgm:cxn modelId="{CEEBE52F-05C8-472E-966A-2F29E56A2625}" type="presParOf" srcId="{4B4E7787-E043-41E7-9ADB-1B3DB1AF2E2B}" destId="{3DEC3992-1FFE-427F-A7E5-55ED27572BD2}" srcOrd="0" destOrd="0" presId="urn:microsoft.com/office/officeart/2005/8/layout/chevron2"/>
    <dgm:cxn modelId="{D23652A8-7169-4D05-A64B-E56A1DCD4D7D}" type="presParOf" srcId="{4B4E7787-E043-41E7-9ADB-1B3DB1AF2E2B}" destId="{A8FCE5ED-6368-4866-98D2-DF9FF8900CD4}" srcOrd="1" destOrd="0" presId="urn:microsoft.com/office/officeart/2005/8/layout/chevron2"/>
    <dgm:cxn modelId="{18DBD126-87C5-467D-8601-797DCF0041D0}" type="presParOf" srcId="{962F36B7-DE61-49BE-A3FD-65F97EC1CCAA}" destId="{504BE09B-3B68-4FF4-8BF4-3E77B8A33026}" srcOrd="3" destOrd="0" presId="urn:microsoft.com/office/officeart/2005/8/layout/chevron2"/>
    <dgm:cxn modelId="{56F40DBB-CDC1-4AA4-AD50-05FC60308E3C}" type="presParOf" srcId="{962F36B7-DE61-49BE-A3FD-65F97EC1CCAA}" destId="{1144C4E3-F9A5-47E0-B257-2F1E8888F120}" srcOrd="4" destOrd="0" presId="urn:microsoft.com/office/officeart/2005/8/layout/chevron2"/>
    <dgm:cxn modelId="{984DD4D4-2F38-4414-A972-DEE052880DE0}" type="presParOf" srcId="{1144C4E3-F9A5-47E0-B257-2F1E8888F120}" destId="{B781745A-9D45-4CC8-B15C-7435130E739C}" srcOrd="0" destOrd="0" presId="urn:microsoft.com/office/officeart/2005/8/layout/chevron2"/>
    <dgm:cxn modelId="{F7EB753E-EE43-4066-9C5D-0488870B6AAC}" type="presParOf" srcId="{1144C4E3-F9A5-47E0-B257-2F1E8888F120}" destId="{E197696C-53AB-46CC-B28A-BC676F62BAE6}" srcOrd="1" destOrd="0" presId="urn:microsoft.com/office/officeart/2005/8/layout/chevron2"/>
    <dgm:cxn modelId="{940F53D9-EA32-4FB7-8F7F-EB63F49798DE}" type="presParOf" srcId="{962F36B7-DE61-49BE-A3FD-65F97EC1CCAA}" destId="{1B115567-E5D1-46F7-AC4F-7F8239398E02}" srcOrd="5" destOrd="0" presId="urn:microsoft.com/office/officeart/2005/8/layout/chevron2"/>
    <dgm:cxn modelId="{2D1F24E0-4CB0-4FE4-9CC5-0A2EAD170EBF}" type="presParOf" srcId="{962F36B7-DE61-49BE-A3FD-65F97EC1CCAA}" destId="{5A51D8E0-C08D-464D-AE7C-D24DFBDCF8D0}" srcOrd="6" destOrd="0" presId="urn:microsoft.com/office/officeart/2005/8/layout/chevron2"/>
    <dgm:cxn modelId="{2C79D06B-2D6E-43B4-AD6F-1041F5D1CDBA}" type="presParOf" srcId="{5A51D8E0-C08D-464D-AE7C-D24DFBDCF8D0}" destId="{F5B10C77-D013-4B87-BC18-0254F10D8DAD}" srcOrd="0" destOrd="0" presId="urn:microsoft.com/office/officeart/2005/8/layout/chevron2"/>
    <dgm:cxn modelId="{9B61E6A0-1D12-4D97-B32B-344C14F54255}" type="presParOf" srcId="{5A51D8E0-C08D-464D-AE7C-D24DFBDCF8D0}" destId="{1438DA2F-B7EF-4CF0-BD29-E9217F6FC8DB}" srcOrd="1" destOrd="0" presId="urn:microsoft.com/office/officeart/2005/8/layout/chevron2"/>
    <dgm:cxn modelId="{07FAC729-6458-4BF3-ADCE-FAB3A2CCF560}" type="presParOf" srcId="{962F36B7-DE61-49BE-A3FD-65F97EC1CCAA}" destId="{39D71E17-F490-450F-B47B-73551F569733}" srcOrd="7" destOrd="0" presId="urn:microsoft.com/office/officeart/2005/8/layout/chevron2"/>
    <dgm:cxn modelId="{C1656F61-EFBE-4D37-BBB0-FEE2DA6EDED4}" type="presParOf" srcId="{962F36B7-DE61-49BE-A3FD-65F97EC1CCAA}" destId="{4BE380C7-68F0-46FF-A8B8-D89E99E74DCA}" srcOrd="8" destOrd="0" presId="urn:microsoft.com/office/officeart/2005/8/layout/chevron2"/>
    <dgm:cxn modelId="{650BAB7C-D51F-4C2A-B181-22F1123C4BDE}" type="presParOf" srcId="{4BE380C7-68F0-46FF-A8B8-D89E99E74DCA}" destId="{E7871CEE-893D-4F55-AB55-3F4440AFBD07}" srcOrd="0" destOrd="0" presId="urn:microsoft.com/office/officeart/2005/8/layout/chevron2"/>
    <dgm:cxn modelId="{EC7B04F6-8E70-44E4-889D-311C8F60F901}" type="presParOf" srcId="{4BE380C7-68F0-46FF-A8B8-D89E99E74DCA}" destId="{7E5867A1-E1EA-41A8-BA61-AAF70F4F5173}" srcOrd="1" destOrd="0" presId="urn:microsoft.com/office/officeart/2005/8/layout/chevron2"/>
    <dgm:cxn modelId="{DABE8147-46B0-4EB8-A39C-08380ADC5DA2}" type="presParOf" srcId="{962F36B7-DE61-49BE-A3FD-65F97EC1CCAA}" destId="{7D80B9E0-E059-4514-A1D6-E533A467135C}" srcOrd="9" destOrd="0" presId="urn:microsoft.com/office/officeart/2005/8/layout/chevron2"/>
    <dgm:cxn modelId="{B80640E8-41EE-4FDC-8260-47841E020B50}" type="presParOf" srcId="{962F36B7-DE61-49BE-A3FD-65F97EC1CCAA}" destId="{948A0A0A-47F7-4656-98EA-0E2B6AC71B39}" srcOrd="10" destOrd="0" presId="urn:microsoft.com/office/officeart/2005/8/layout/chevron2"/>
    <dgm:cxn modelId="{AC4C6CF0-30AE-4CE9-BCB6-533BB39B7CE6}" type="presParOf" srcId="{948A0A0A-47F7-4656-98EA-0E2B6AC71B39}" destId="{C1F3C0E9-B839-43E2-B0D5-622D1C337E9C}" srcOrd="0" destOrd="0" presId="urn:microsoft.com/office/officeart/2005/8/layout/chevron2"/>
    <dgm:cxn modelId="{0D6E80E5-3242-4A1C-B97B-CD5C225B93E1}" type="presParOf" srcId="{948A0A0A-47F7-4656-98EA-0E2B6AC71B39}" destId="{54EB3C54-B9E3-48DA-A43A-F2BD1BF3143E}" srcOrd="1" destOrd="0" presId="urn:microsoft.com/office/officeart/2005/8/layout/chevron2"/>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7F976A-5F38-4B2B-A24D-481D5C3E08BE}">
      <dsp:nvSpPr>
        <dsp:cNvPr id="0" name=""/>
        <dsp:cNvSpPr/>
      </dsp:nvSpPr>
      <dsp:spPr>
        <a:xfrm rot="5400000">
          <a:off x="-157978" y="159999"/>
          <a:ext cx="1053189" cy="734400"/>
        </a:xfrm>
        <a:prstGeom prst="chevron">
          <a:avLst/>
        </a:prstGeom>
        <a:solidFill>
          <a:srgbClr val="404040"/>
        </a:solidFill>
        <a:ln w="12700" cap="flat" cmpd="sng" algn="ctr">
          <a:solidFill>
            <a:srgbClr val="40404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b" anchorCtr="0">
          <a:noAutofit/>
        </a:bodyPr>
        <a:lstStyle/>
        <a:p>
          <a:pPr marL="0" lvl="0" indent="0" algn="ctr" defTabSz="800100">
            <a:lnSpc>
              <a:spcPct val="90000"/>
            </a:lnSpc>
            <a:spcBef>
              <a:spcPct val="0"/>
            </a:spcBef>
            <a:spcAft>
              <a:spcPct val="35000"/>
            </a:spcAft>
            <a:buNone/>
          </a:pPr>
          <a:r>
            <a:rPr kumimoji="1" lang="en-US" altLang="ja-JP" sz="1800" kern="1200" dirty="0">
              <a:latin typeface="+mn-ea"/>
              <a:ea typeface="+mn-ea"/>
            </a:rPr>
            <a:t>4</a:t>
          </a:r>
          <a:r>
            <a:rPr kumimoji="1" lang="ja-JP" altLang="en-US" sz="1800" kern="1200" dirty="0">
              <a:latin typeface="+mn-ea"/>
              <a:ea typeface="+mn-ea"/>
            </a:rPr>
            <a:t>月</a:t>
          </a:r>
        </a:p>
      </dsp:txBody>
      <dsp:txXfrm rot="-5400000">
        <a:off x="1417" y="367804"/>
        <a:ext cx="734400" cy="318789"/>
      </dsp:txXfrm>
    </dsp:sp>
    <dsp:sp modelId="{6E9817FE-14A0-4AC0-B614-925AD8FA9BFC}">
      <dsp:nvSpPr>
        <dsp:cNvPr id="0" name=""/>
        <dsp:cNvSpPr/>
      </dsp:nvSpPr>
      <dsp:spPr>
        <a:xfrm rot="5400000">
          <a:off x="944329" y="-207096"/>
          <a:ext cx="684573" cy="1098767"/>
        </a:xfrm>
        <a:prstGeom prst="round2Same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3DEC3992-1FFE-427F-A7E5-55ED27572BD2}">
      <dsp:nvSpPr>
        <dsp:cNvPr id="0" name=""/>
        <dsp:cNvSpPr/>
      </dsp:nvSpPr>
      <dsp:spPr>
        <a:xfrm rot="5400000">
          <a:off x="-157978" y="957119"/>
          <a:ext cx="1053189" cy="734400"/>
        </a:xfrm>
        <a:prstGeom prst="chevron">
          <a:avLst/>
        </a:prstGeom>
        <a:solidFill>
          <a:srgbClr val="404040"/>
        </a:solidFill>
        <a:ln w="12700" cap="flat" cmpd="sng" algn="ctr">
          <a:solidFill>
            <a:srgbClr val="40404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b" anchorCtr="0">
          <a:noAutofit/>
        </a:bodyPr>
        <a:lstStyle/>
        <a:p>
          <a:pPr marL="0" lvl="0" indent="0" algn="ctr" defTabSz="800100">
            <a:lnSpc>
              <a:spcPct val="90000"/>
            </a:lnSpc>
            <a:spcBef>
              <a:spcPct val="0"/>
            </a:spcBef>
            <a:spcAft>
              <a:spcPct val="35000"/>
            </a:spcAft>
            <a:buNone/>
          </a:pPr>
          <a:r>
            <a:rPr kumimoji="1" lang="en-US" altLang="ja-JP" sz="1800" kern="1200" dirty="0">
              <a:latin typeface="+mn-ea"/>
              <a:ea typeface="+mn-ea"/>
            </a:rPr>
            <a:t>5</a:t>
          </a:r>
          <a:r>
            <a:rPr kumimoji="1" lang="ja-JP" altLang="en-US" sz="1800" kern="1200" dirty="0">
              <a:latin typeface="+mn-ea"/>
              <a:ea typeface="+mn-ea"/>
            </a:rPr>
            <a:t>月</a:t>
          </a:r>
        </a:p>
      </dsp:txBody>
      <dsp:txXfrm rot="-5400000">
        <a:off x="1417" y="1164924"/>
        <a:ext cx="734400" cy="318789"/>
      </dsp:txXfrm>
    </dsp:sp>
    <dsp:sp modelId="{A8FCE5ED-6368-4866-98D2-DF9FF8900CD4}">
      <dsp:nvSpPr>
        <dsp:cNvPr id="0" name=""/>
        <dsp:cNvSpPr/>
      </dsp:nvSpPr>
      <dsp:spPr>
        <a:xfrm rot="5400000">
          <a:off x="942913" y="590627"/>
          <a:ext cx="684573" cy="1098767"/>
        </a:xfrm>
        <a:prstGeom prst="round2Same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B781745A-9D45-4CC8-B15C-7435130E739C}">
      <dsp:nvSpPr>
        <dsp:cNvPr id="0" name=""/>
        <dsp:cNvSpPr/>
      </dsp:nvSpPr>
      <dsp:spPr>
        <a:xfrm rot="5400000">
          <a:off x="-157978" y="1754239"/>
          <a:ext cx="1053189" cy="734400"/>
        </a:xfrm>
        <a:prstGeom prst="chevron">
          <a:avLst/>
        </a:prstGeom>
        <a:solidFill>
          <a:srgbClr val="404040"/>
        </a:solidFill>
        <a:ln w="12700" cap="flat" cmpd="sng" algn="ctr">
          <a:solidFill>
            <a:srgbClr val="40404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b" anchorCtr="0">
          <a:noAutofit/>
        </a:bodyPr>
        <a:lstStyle/>
        <a:p>
          <a:pPr marL="0" lvl="0" indent="0" algn="ctr" defTabSz="800100">
            <a:lnSpc>
              <a:spcPct val="90000"/>
            </a:lnSpc>
            <a:spcBef>
              <a:spcPct val="0"/>
            </a:spcBef>
            <a:spcAft>
              <a:spcPct val="35000"/>
            </a:spcAft>
            <a:buNone/>
          </a:pPr>
          <a:r>
            <a:rPr kumimoji="1" lang="en-US" altLang="ja-JP" sz="1800" kern="1200" dirty="0">
              <a:latin typeface="+mn-ea"/>
              <a:ea typeface="+mn-ea"/>
            </a:rPr>
            <a:t>6</a:t>
          </a:r>
          <a:r>
            <a:rPr kumimoji="1" lang="ja-JP" altLang="en-US" sz="1800" kern="1200" dirty="0">
              <a:latin typeface="+mn-ea"/>
              <a:ea typeface="+mn-ea"/>
            </a:rPr>
            <a:t>月</a:t>
          </a:r>
        </a:p>
      </dsp:txBody>
      <dsp:txXfrm rot="-5400000">
        <a:off x="1417" y="1962044"/>
        <a:ext cx="734400" cy="318789"/>
      </dsp:txXfrm>
    </dsp:sp>
    <dsp:sp modelId="{E197696C-53AB-46CC-B28A-BC676F62BAE6}">
      <dsp:nvSpPr>
        <dsp:cNvPr id="0" name=""/>
        <dsp:cNvSpPr/>
      </dsp:nvSpPr>
      <dsp:spPr>
        <a:xfrm rot="5400000">
          <a:off x="942913" y="1387748"/>
          <a:ext cx="684573" cy="1098767"/>
        </a:xfrm>
        <a:prstGeom prst="round2Same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F5B10C77-D013-4B87-BC18-0254F10D8DAD}">
      <dsp:nvSpPr>
        <dsp:cNvPr id="0" name=""/>
        <dsp:cNvSpPr/>
      </dsp:nvSpPr>
      <dsp:spPr>
        <a:xfrm rot="5400000">
          <a:off x="-157978" y="2551360"/>
          <a:ext cx="1053189" cy="734400"/>
        </a:xfrm>
        <a:prstGeom prst="chevron">
          <a:avLst/>
        </a:prstGeom>
        <a:solidFill>
          <a:srgbClr val="404040"/>
        </a:solidFill>
        <a:ln w="12700" cap="flat" cmpd="sng" algn="ctr">
          <a:solidFill>
            <a:srgbClr val="40404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b" anchorCtr="0">
          <a:noAutofit/>
        </a:bodyPr>
        <a:lstStyle/>
        <a:p>
          <a:pPr marL="0" lvl="0" indent="0" algn="ctr" defTabSz="800100">
            <a:lnSpc>
              <a:spcPct val="90000"/>
            </a:lnSpc>
            <a:spcBef>
              <a:spcPct val="0"/>
            </a:spcBef>
            <a:spcAft>
              <a:spcPct val="35000"/>
            </a:spcAft>
            <a:buNone/>
          </a:pPr>
          <a:r>
            <a:rPr kumimoji="1" lang="en-US" altLang="ja-JP" sz="1800" kern="1200" dirty="0">
              <a:latin typeface="+mn-ea"/>
              <a:ea typeface="+mn-ea"/>
            </a:rPr>
            <a:t>7</a:t>
          </a:r>
          <a:r>
            <a:rPr kumimoji="1" lang="ja-JP" altLang="en-US" sz="1800" kern="1200" dirty="0">
              <a:latin typeface="+mn-ea"/>
              <a:ea typeface="+mn-ea"/>
            </a:rPr>
            <a:t>月</a:t>
          </a:r>
        </a:p>
      </dsp:txBody>
      <dsp:txXfrm rot="-5400000">
        <a:off x="1417" y="2759165"/>
        <a:ext cx="734400" cy="318789"/>
      </dsp:txXfrm>
    </dsp:sp>
    <dsp:sp modelId="{1438DA2F-B7EF-4CF0-BD29-E9217F6FC8DB}">
      <dsp:nvSpPr>
        <dsp:cNvPr id="0" name=""/>
        <dsp:cNvSpPr/>
      </dsp:nvSpPr>
      <dsp:spPr>
        <a:xfrm rot="5400000">
          <a:off x="942913" y="2184868"/>
          <a:ext cx="684573" cy="1098767"/>
        </a:xfrm>
        <a:prstGeom prst="round2SameRect">
          <a:avLst/>
        </a:prstGeom>
        <a:solidFill>
          <a:schemeClr val="lt1">
            <a:alpha val="90000"/>
            <a:hueOff val="0"/>
            <a:satOff val="0"/>
            <a:lumOff val="0"/>
            <a:alphaOff val="0"/>
          </a:schemeClr>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sp>
    <dsp:sp modelId="{E7871CEE-893D-4F55-AB55-3F4440AFBD07}">
      <dsp:nvSpPr>
        <dsp:cNvPr id="0" name=""/>
        <dsp:cNvSpPr/>
      </dsp:nvSpPr>
      <dsp:spPr>
        <a:xfrm rot="5400000">
          <a:off x="-157978" y="3348480"/>
          <a:ext cx="1053189" cy="734400"/>
        </a:xfrm>
        <a:prstGeom prst="chevron">
          <a:avLst/>
        </a:prstGeom>
        <a:solidFill>
          <a:srgbClr val="404040"/>
        </a:solidFill>
        <a:ln w="12700" cap="flat" cmpd="sng" algn="ctr">
          <a:solidFill>
            <a:srgbClr val="40404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b" anchorCtr="0">
          <a:noAutofit/>
        </a:bodyPr>
        <a:lstStyle/>
        <a:p>
          <a:pPr marL="0" lvl="0" indent="0" algn="ctr" defTabSz="800100">
            <a:lnSpc>
              <a:spcPct val="90000"/>
            </a:lnSpc>
            <a:spcBef>
              <a:spcPct val="0"/>
            </a:spcBef>
            <a:spcAft>
              <a:spcPct val="35000"/>
            </a:spcAft>
            <a:buNone/>
          </a:pPr>
          <a:r>
            <a:rPr kumimoji="1" lang="en-US" altLang="ja-JP" sz="1800" kern="1200" dirty="0">
              <a:latin typeface="+mn-ea"/>
              <a:ea typeface="+mn-ea"/>
            </a:rPr>
            <a:t>8</a:t>
          </a:r>
          <a:r>
            <a:rPr kumimoji="1" lang="ja-JP" altLang="en-US" sz="1800" kern="1200" dirty="0">
              <a:latin typeface="+mn-ea"/>
              <a:ea typeface="+mn-ea"/>
            </a:rPr>
            <a:t>月</a:t>
          </a:r>
        </a:p>
      </dsp:txBody>
      <dsp:txXfrm rot="-5400000">
        <a:off x="1417" y="3556285"/>
        <a:ext cx="734400" cy="318789"/>
      </dsp:txXfrm>
    </dsp:sp>
    <dsp:sp modelId="{7E5867A1-E1EA-41A8-BA61-AAF70F4F5173}">
      <dsp:nvSpPr>
        <dsp:cNvPr id="0" name=""/>
        <dsp:cNvSpPr/>
      </dsp:nvSpPr>
      <dsp:spPr>
        <a:xfrm rot="5400000">
          <a:off x="942913" y="2981988"/>
          <a:ext cx="684573" cy="1098767"/>
        </a:xfrm>
        <a:prstGeom prst="round2Same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C1F3C0E9-B839-43E2-B0D5-622D1C337E9C}">
      <dsp:nvSpPr>
        <dsp:cNvPr id="0" name=""/>
        <dsp:cNvSpPr/>
      </dsp:nvSpPr>
      <dsp:spPr>
        <a:xfrm rot="5400000">
          <a:off x="-157978" y="4145600"/>
          <a:ext cx="1053189" cy="734400"/>
        </a:xfrm>
        <a:prstGeom prst="chevron">
          <a:avLst/>
        </a:prstGeom>
        <a:solidFill>
          <a:srgbClr val="404040"/>
        </a:solidFill>
        <a:ln w="12700" cap="flat" cmpd="sng" algn="ctr">
          <a:solidFill>
            <a:srgbClr val="40404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b" anchorCtr="0">
          <a:noAutofit/>
        </a:bodyPr>
        <a:lstStyle/>
        <a:p>
          <a:pPr marL="0" lvl="0" indent="0" algn="ctr" defTabSz="800100">
            <a:lnSpc>
              <a:spcPct val="90000"/>
            </a:lnSpc>
            <a:spcBef>
              <a:spcPct val="0"/>
            </a:spcBef>
            <a:spcAft>
              <a:spcPct val="35000"/>
            </a:spcAft>
            <a:buNone/>
          </a:pPr>
          <a:r>
            <a:rPr kumimoji="1" lang="en-US" altLang="ja-JP" sz="1800" kern="1200" dirty="0">
              <a:latin typeface="+mn-ea"/>
              <a:ea typeface="+mn-ea"/>
            </a:rPr>
            <a:t>9</a:t>
          </a:r>
          <a:r>
            <a:rPr kumimoji="1" lang="ja-JP" altLang="en-US" sz="1800" kern="1200" dirty="0">
              <a:latin typeface="+mn-ea"/>
              <a:ea typeface="+mn-ea"/>
            </a:rPr>
            <a:t>月</a:t>
          </a:r>
        </a:p>
      </dsp:txBody>
      <dsp:txXfrm rot="-5400000">
        <a:off x="1417" y="4353405"/>
        <a:ext cx="734400" cy="318789"/>
      </dsp:txXfrm>
    </dsp:sp>
    <dsp:sp modelId="{54EB3C54-B9E3-48DA-A43A-F2BD1BF3143E}">
      <dsp:nvSpPr>
        <dsp:cNvPr id="0" name=""/>
        <dsp:cNvSpPr/>
      </dsp:nvSpPr>
      <dsp:spPr>
        <a:xfrm rot="5400000">
          <a:off x="942913" y="3779108"/>
          <a:ext cx="684573" cy="1098767"/>
        </a:xfrm>
        <a:prstGeom prst="round2Same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7F976A-5F38-4B2B-A24D-481D5C3E08BE}">
      <dsp:nvSpPr>
        <dsp:cNvPr id="0" name=""/>
        <dsp:cNvSpPr/>
      </dsp:nvSpPr>
      <dsp:spPr>
        <a:xfrm rot="5400000">
          <a:off x="-157978" y="159999"/>
          <a:ext cx="1053189" cy="734400"/>
        </a:xfrm>
        <a:prstGeom prst="chevron">
          <a:avLst/>
        </a:prstGeom>
        <a:solidFill>
          <a:srgbClr val="404040"/>
        </a:solidFill>
        <a:ln w="12700" cap="flat" cmpd="sng" algn="ctr">
          <a:solidFill>
            <a:srgbClr val="40404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b" anchorCtr="0">
          <a:noAutofit/>
        </a:bodyPr>
        <a:lstStyle/>
        <a:p>
          <a:pPr marL="0" lvl="0" indent="0" algn="ctr" defTabSz="800100">
            <a:lnSpc>
              <a:spcPct val="90000"/>
            </a:lnSpc>
            <a:spcBef>
              <a:spcPct val="0"/>
            </a:spcBef>
            <a:spcAft>
              <a:spcPct val="35000"/>
            </a:spcAft>
            <a:buNone/>
          </a:pPr>
          <a:r>
            <a:rPr kumimoji="1" lang="en-US" altLang="ja-JP" sz="1800" kern="1200" dirty="0">
              <a:latin typeface="+mn-ea"/>
              <a:ea typeface="+mn-ea"/>
            </a:rPr>
            <a:t>10</a:t>
          </a:r>
          <a:r>
            <a:rPr kumimoji="1" lang="ja-JP" altLang="en-US" sz="1800" kern="1200" dirty="0">
              <a:latin typeface="+mn-ea"/>
              <a:ea typeface="+mn-ea"/>
            </a:rPr>
            <a:t>月</a:t>
          </a:r>
        </a:p>
      </dsp:txBody>
      <dsp:txXfrm rot="-5400000">
        <a:off x="1417" y="367804"/>
        <a:ext cx="734400" cy="318789"/>
      </dsp:txXfrm>
    </dsp:sp>
    <dsp:sp modelId="{6E9817FE-14A0-4AC0-B614-925AD8FA9BFC}">
      <dsp:nvSpPr>
        <dsp:cNvPr id="0" name=""/>
        <dsp:cNvSpPr/>
      </dsp:nvSpPr>
      <dsp:spPr>
        <a:xfrm rot="5400000">
          <a:off x="944329" y="-207096"/>
          <a:ext cx="684573" cy="1098767"/>
        </a:xfrm>
        <a:prstGeom prst="round2Same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3DEC3992-1FFE-427F-A7E5-55ED27572BD2}">
      <dsp:nvSpPr>
        <dsp:cNvPr id="0" name=""/>
        <dsp:cNvSpPr/>
      </dsp:nvSpPr>
      <dsp:spPr>
        <a:xfrm rot="5400000">
          <a:off x="-157978" y="957119"/>
          <a:ext cx="1053189" cy="734400"/>
        </a:xfrm>
        <a:prstGeom prst="chevron">
          <a:avLst/>
        </a:prstGeom>
        <a:solidFill>
          <a:srgbClr val="404040"/>
        </a:solidFill>
        <a:ln w="12700" cap="flat" cmpd="sng" algn="ctr">
          <a:solidFill>
            <a:srgbClr val="40404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b" anchorCtr="0">
          <a:noAutofit/>
        </a:bodyPr>
        <a:lstStyle/>
        <a:p>
          <a:pPr marL="0" lvl="0" indent="0" algn="ctr" defTabSz="800100">
            <a:lnSpc>
              <a:spcPct val="90000"/>
            </a:lnSpc>
            <a:spcBef>
              <a:spcPct val="0"/>
            </a:spcBef>
            <a:spcAft>
              <a:spcPct val="35000"/>
            </a:spcAft>
            <a:buNone/>
          </a:pPr>
          <a:r>
            <a:rPr kumimoji="1" lang="en-US" altLang="ja-JP" sz="1800" kern="1200" dirty="0">
              <a:latin typeface="+mn-ea"/>
              <a:ea typeface="+mn-ea"/>
            </a:rPr>
            <a:t>11</a:t>
          </a:r>
          <a:r>
            <a:rPr kumimoji="1" lang="ja-JP" altLang="en-US" sz="1800" kern="1200" dirty="0">
              <a:latin typeface="+mn-ea"/>
              <a:ea typeface="+mn-ea"/>
            </a:rPr>
            <a:t>月</a:t>
          </a:r>
        </a:p>
      </dsp:txBody>
      <dsp:txXfrm rot="-5400000">
        <a:off x="1417" y="1164924"/>
        <a:ext cx="734400" cy="318789"/>
      </dsp:txXfrm>
    </dsp:sp>
    <dsp:sp modelId="{A8FCE5ED-6368-4866-98D2-DF9FF8900CD4}">
      <dsp:nvSpPr>
        <dsp:cNvPr id="0" name=""/>
        <dsp:cNvSpPr/>
      </dsp:nvSpPr>
      <dsp:spPr>
        <a:xfrm rot="5400000">
          <a:off x="942913" y="590627"/>
          <a:ext cx="684573" cy="1098767"/>
        </a:xfrm>
        <a:prstGeom prst="round2Same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B781745A-9D45-4CC8-B15C-7435130E739C}">
      <dsp:nvSpPr>
        <dsp:cNvPr id="0" name=""/>
        <dsp:cNvSpPr/>
      </dsp:nvSpPr>
      <dsp:spPr>
        <a:xfrm rot="5400000">
          <a:off x="-157978" y="1754239"/>
          <a:ext cx="1053189" cy="734400"/>
        </a:xfrm>
        <a:prstGeom prst="chevron">
          <a:avLst/>
        </a:prstGeom>
        <a:solidFill>
          <a:srgbClr val="404040"/>
        </a:solidFill>
        <a:ln w="12700" cap="flat" cmpd="sng" algn="ctr">
          <a:solidFill>
            <a:srgbClr val="40404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b" anchorCtr="0">
          <a:noAutofit/>
        </a:bodyPr>
        <a:lstStyle/>
        <a:p>
          <a:pPr marL="0" lvl="0" indent="0" algn="ctr" defTabSz="800100">
            <a:lnSpc>
              <a:spcPct val="90000"/>
            </a:lnSpc>
            <a:spcBef>
              <a:spcPct val="0"/>
            </a:spcBef>
            <a:spcAft>
              <a:spcPct val="35000"/>
            </a:spcAft>
            <a:buNone/>
          </a:pPr>
          <a:r>
            <a:rPr kumimoji="1" lang="en-US" altLang="ja-JP" sz="1800" kern="1200" dirty="0">
              <a:latin typeface="+mn-ea"/>
              <a:ea typeface="+mn-ea"/>
            </a:rPr>
            <a:t>12</a:t>
          </a:r>
          <a:r>
            <a:rPr kumimoji="1" lang="ja-JP" altLang="en-US" sz="1800" kern="1200" dirty="0">
              <a:latin typeface="+mn-ea"/>
              <a:ea typeface="+mn-ea"/>
            </a:rPr>
            <a:t>月</a:t>
          </a:r>
        </a:p>
      </dsp:txBody>
      <dsp:txXfrm rot="-5400000">
        <a:off x="1417" y="1962044"/>
        <a:ext cx="734400" cy="318789"/>
      </dsp:txXfrm>
    </dsp:sp>
    <dsp:sp modelId="{E197696C-53AB-46CC-B28A-BC676F62BAE6}">
      <dsp:nvSpPr>
        <dsp:cNvPr id="0" name=""/>
        <dsp:cNvSpPr/>
      </dsp:nvSpPr>
      <dsp:spPr>
        <a:xfrm rot="5400000">
          <a:off x="942913" y="1387748"/>
          <a:ext cx="684573" cy="1098767"/>
        </a:xfrm>
        <a:prstGeom prst="round2Same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F5B10C77-D013-4B87-BC18-0254F10D8DAD}">
      <dsp:nvSpPr>
        <dsp:cNvPr id="0" name=""/>
        <dsp:cNvSpPr/>
      </dsp:nvSpPr>
      <dsp:spPr>
        <a:xfrm rot="5400000">
          <a:off x="-157978" y="2551360"/>
          <a:ext cx="1053189" cy="734400"/>
        </a:xfrm>
        <a:prstGeom prst="chevron">
          <a:avLst/>
        </a:prstGeom>
        <a:solidFill>
          <a:srgbClr val="404040"/>
        </a:solidFill>
        <a:ln w="12700" cap="flat" cmpd="sng" algn="ctr">
          <a:solidFill>
            <a:srgbClr val="40404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b" anchorCtr="0">
          <a:noAutofit/>
        </a:bodyPr>
        <a:lstStyle/>
        <a:p>
          <a:pPr marL="0" lvl="0" indent="0" algn="ctr" defTabSz="800100">
            <a:lnSpc>
              <a:spcPct val="90000"/>
            </a:lnSpc>
            <a:spcBef>
              <a:spcPct val="0"/>
            </a:spcBef>
            <a:spcAft>
              <a:spcPct val="35000"/>
            </a:spcAft>
            <a:buNone/>
          </a:pPr>
          <a:r>
            <a:rPr kumimoji="1" lang="en-US" altLang="ja-JP" sz="1800" kern="1200" dirty="0">
              <a:latin typeface="+mn-ea"/>
              <a:ea typeface="+mn-ea"/>
            </a:rPr>
            <a:t>1</a:t>
          </a:r>
          <a:r>
            <a:rPr kumimoji="1" lang="ja-JP" altLang="en-US" sz="1800" kern="1200" dirty="0">
              <a:latin typeface="+mn-ea"/>
              <a:ea typeface="+mn-ea"/>
            </a:rPr>
            <a:t>月</a:t>
          </a:r>
        </a:p>
      </dsp:txBody>
      <dsp:txXfrm rot="-5400000">
        <a:off x="1417" y="2759165"/>
        <a:ext cx="734400" cy="318789"/>
      </dsp:txXfrm>
    </dsp:sp>
    <dsp:sp modelId="{1438DA2F-B7EF-4CF0-BD29-E9217F6FC8DB}">
      <dsp:nvSpPr>
        <dsp:cNvPr id="0" name=""/>
        <dsp:cNvSpPr/>
      </dsp:nvSpPr>
      <dsp:spPr>
        <a:xfrm rot="5400000">
          <a:off x="942913" y="2184868"/>
          <a:ext cx="684573" cy="1098767"/>
        </a:xfrm>
        <a:prstGeom prst="round2Same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E7871CEE-893D-4F55-AB55-3F4440AFBD07}">
      <dsp:nvSpPr>
        <dsp:cNvPr id="0" name=""/>
        <dsp:cNvSpPr/>
      </dsp:nvSpPr>
      <dsp:spPr>
        <a:xfrm rot="5400000">
          <a:off x="-157978" y="3348480"/>
          <a:ext cx="1053189" cy="734400"/>
        </a:xfrm>
        <a:prstGeom prst="chevron">
          <a:avLst/>
        </a:prstGeom>
        <a:solidFill>
          <a:srgbClr val="404040"/>
        </a:solidFill>
        <a:ln w="12700" cap="flat" cmpd="sng" algn="ctr">
          <a:solidFill>
            <a:srgbClr val="40404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b" anchorCtr="0">
          <a:noAutofit/>
        </a:bodyPr>
        <a:lstStyle/>
        <a:p>
          <a:pPr marL="0" lvl="0" indent="0" algn="ctr" defTabSz="800100">
            <a:lnSpc>
              <a:spcPct val="90000"/>
            </a:lnSpc>
            <a:spcBef>
              <a:spcPct val="0"/>
            </a:spcBef>
            <a:spcAft>
              <a:spcPct val="35000"/>
            </a:spcAft>
            <a:buNone/>
          </a:pPr>
          <a:r>
            <a:rPr kumimoji="1" lang="en-US" altLang="ja-JP" sz="1800" kern="1200" dirty="0">
              <a:latin typeface="+mn-ea"/>
              <a:ea typeface="+mn-ea"/>
            </a:rPr>
            <a:t>2</a:t>
          </a:r>
          <a:r>
            <a:rPr kumimoji="1" lang="ja-JP" altLang="en-US" sz="1800" kern="1200" dirty="0">
              <a:latin typeface="+mn-ea"/>
              <a:ea typeface="+mn-ea"/>
            </a:rPr>
            <a:t>月</a:t>
          </a:r>
        </a:p>
      </dsp:txBody>
      <dsp:txXfrm rot="-5400000">
        <a:off x="1417" y="3556285"/>
        <a:ext cx="734400" cy="318789"/>
      </dsp:txXfrm>
    </dsp:sp>
    <dsp:sp modelId="{7E5867A1-E1EA-41A8-BA61-AAF70F4F5173}">
      <dsp:nvSpPr>
        <dsp:cNvPr id="0" name=""/>
        <dsp:cNvSpPr/>
      </dsp:nvSpPr>
      <dsp:spPr>
        <a:xfrm rot="5400000">
          <a:off x="942913" y="2981988"/>
          <a:ext cx="684573" cy="1098767"/>
        </a:xfrm>
        <a:prstGeom prst="round2Same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C1F3C0E9-B839-43E2-B0D5-622D1C337E9C}">
      <dsp:nvSpPr>
        <dsp:cNvPr id="0" name=""/>
        <dsp:cNvSpPr/>
      </dsp:nvSpPr>
      <dsp:spPr>
        <a:xfrm rot="5400000">
          <a:off x="-157978" y="4145600"/>
          <a:ext cx="1053189" cy="734400"/>
        </a:xfrm>
        <a:prstGeom prst="chevron">
          <a:avLst/>
        </a:prstGeom>
        <a:solidFill>
          <a:srgbClr val="404040"/>
        </a:solidFill>
        <a:ln w="12700" cap="flat" cmpd="sng" algn="ctr">
          <a:solidFill>
            <a:srgbClr val="40404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b" anchorCtr="0">
          <a:noAutofit/>
        </a:bodyPr>
        <a:lstStyle/>
        <a:p>
          <a:pPr marL="0" lvl="0" indent="0" algn="ctr" defTabSz="800100">
            <a:lnSpc>
              <a:spcPct val="90000"/>
            </a:lnSpc>
            <a:spcBef>
              <a:spcPct val="0"/>
            </a:spcBef>
            <a:spcAft>
              <a:spcPct val="35000"/>
            </a:spcAft>
            <a:buNone/>
          </a:pPr>
          <a:r>
            <a:rPr kumimoji="1" lang="en-US" altLang="ja-JP" sz="1800" kern="1200" dirty="0">
              <a:latin typeface="+mn-ea"/>
              <a:ea typeface="+mn-ea"/>
            </a:rPr>
            <a:t>3</a:t>
          </a:r>
          <a:r>
            <a:rPr kumimoji="1" lang="ja-JP" altLang="en-US" sz="1800" kern="1200" dirty="0">
              <a:latin typeface="+mn-ea"/>
              <a:ea typeface="+mn-ea"/>
            </a:rPr>
            <a:t>月</a:t>
          </a:r>
        </a:p>
      </dsp:txBody>
      <dsp:txXfrm rot="-5400000">
        <a:off x="1417" y="4353405"/>
        <a:ext cx="734400" cy="318789"/>
      </dsp:txXfrm>
    </dsp:sp>
    <dsp:sp modelId="{54EB3C54-B9E3-48DA-A43A-F2BD1BF3143E}">
      <dsp:nvSpPr>
        <dsp:cNvPr id="0" name=""/>
        <dsp:cNvSpPr/>
      </dsp:nvSpPr>
      <dsp:spPr>
        <a:xfrm rot="5400000">
          <a:off x="942913" y="3779108"/>
          <a:ext cx="684573" cy="1098767"/>
        </a:xfrm>
        <a:prstGeom prst="round2Same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0.50185</cdr:x>
      <cdr:y>0.51369</cdr:y>
    </cdr:from>
    <cdr:to>
      <cdr:x>0.54739</cdr:x>
      <cdr:y>0.90433</cdr:y>
    </cdr:to>
    <cdr:cxnSp macro="">
      <cdr:nvCxnSpPr>
        <cdr:cNvPr id="3" name="直線コネクタ 2">
          <a:extLst xmlns:a="http://schemas.openxmlformats.org/drawingml/2006/main">
            <a:ext uri="{FF2B5EF4-FFF2-40B4-BE49-F238E27FC236}">
              <a16:creationId xmlns:a16="http://schemas.microsoft.com/office/drawing/2014/main" id="{ADEA9696-D3D5-DBB8-9E75-DA006009FB6A}"/>
            </a:ext>
          </a:extLst>
        </cdr:cNvPr>
        <cdr:cNvCxnSpPr/>
      </cdr:nvCxnSpPr>
      <cdr:spPr>
        <a:xfrm xmlns:a="http://schemas.openxmlformats.org/drawingml/2006/main">
          <a:off x="765185" y="568079"/>
          <a:ext cx="69436" cy="432000"/>
        </a:xfrm>
        <a:prstGeom xmlns:a="http://schemas.openxmlformats.org/drawingml/2006/main" prst="line">
          <a:avLst/>
        </a:prstGeom>
        <a:ln xmlns:a="http://schemas.openxmlformats.org/drawingml/2006/main" w="19050">
          <a:solidFill>
            <a:schemeClr val="tx1">
              <a:lumMod val="75000"/>
              <a:lumOff val="25000"/>
            </a:schemeClr>
          </a:solidFill>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0.30581</cdr:x>
      <cdr:y>0.49161</cdr:y>
    </cdr:from>
    <cdr:to>
      <cdr:x>0.4947</cdr:x>
      <cdr:y>0.49783</cdr:y>
    </cdr:to>
    <cdr:cxnSp macro="">
      <cdr:nvCxnSpPr>
        <cdr:cNvPr id="4" name="直線コネクタ 3">
          <a:extLst xmlns:a="http://schemas.openxmlformats.org/drawingml/2006/main">
            <a:ext uri="{FF2B5EF4-FFF2-40B4-BE49-F238E27FC236}">
              <a16:creationId xmlns:a16="http://schemas.microsoft.com/office/drawing/2014/main" id="{0A63829B-D5B4-E2A5-A80F-63D815CA6DE4}"/>
            </a:ext>
          </a:extLst>
        </cdr:cNvPr>
        <cdr:cNvCxnSpPr/>
      </cdr:nvCxnSpPr>
      <cdr:spPr>
        <a:xfrm xmlns:a="http://schemas.openxmlformats.org/drawingml/2006/main" flipH="1" flipV="1">
          <a:off x="466276" y="543668"/>
          <a:ext cx="288000" cy="6879"/>
        </a:xfrm>
        <a:prstGeom xmlns:a="http://schemas.openxmlformats.org/drawingml/2006/main" prst="line">
          <a:avLst/>
        </a:prstGeom>
        <a:ln xmlns:a="http://schemas.openxmlformats.org/drawingml/2006/main" w="19050">
          <a:solidFill>
            <a:schemeClr val="tx1">
              <a:lumMod val="75000"/>
              <a:lumOff val="25000"/>
            </a:schemeClr>
          </a:solidFill>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0.49257</cdr:x>
      <cdr:y>0.48246</cdr:y>
    </cdr:from>
    <cdr:to>
      <cdr:x>0.51684</cdr:x>
      <cdr:y>0.51356</cdr:y>
    </cdr:to>
    <cdr:sp macro="" textlink="">
      <cdr:nvSpPr>
        <cdr:cNvPr id="5" name="フローチャート: 結合子 4">
          <a:extLst xmlns:a="http://schemas.openxmlformats.org/drawingml/2006/main">
            <a:ext uri="{FF2B5EF4-FFF2-40B4-BE49-F238E27FC236}">
              <a16:creationId xmlns:a16="http://schemas.microsoft.com/office/drawing/2014/main" id="{3D79FE37-BE04-6B65-B03E-63D40B023095}"/>
            </a:ext>
          </a:extLst>
        </cdr:cNvPr>
        <cdr:cNvSpPr>
          <a:spLocks xmlns:a="http://schemas.openxmlformats.org/drawingml/2006/main" noChangeAspect="1"/>
        </cdr:cNvSpPr>
      </cdr:nvSpPr>
      <cdr:spPr>
        <a:xfrm xmlns:a="http://schemas.openxmlformats.org/drawingml/2006/main">
          <a:off x="751024" y="533544"/>
          <a:ext cx="37005" cy="34393"/>
        </a:xfrm>
        <a:prstGeom xmlns:a="http://schemas.openxmlformats.org/drawingml/2006/main" prst="flowChartConnector">
          <a:avLst/>
        </a:prstGeom>
        <a:solidFill xmlns:a="http://schemas.openxmlformats.org/drawingml/2006/main">
          <a:schemeClr val="tx1">
            <a:lumMod val="75000"/>
            <a:lumOff val="25000"/>
          </a:schemeClr>
        </a:solidFill>
        <a:ln xmlns:a="http://schemas.openxmlformats.org/drawingml/2006/main">
          <a:solidFill>
            <a:schemeClr val="tx1">
              <a:lumMod val="75000"/>
              <a:lumOff val="25000"/>
            </a:schemeClr>
          </a:solidFill>
        </a:ln>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ja-JP"/>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2"/>
            <a:ext cx="2950263" cy="498475"/>
          </a:xfrm>
          <a:prstGeom prst="rect">
            <a:avLst/>
          </a:prstGeom>
        </p:spPr>
        <p:txBody>
          <a:bodyPr vert="horz" lIns="91433" tIns="45717" rIns="91433" bIns="45717"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350" y="2"/>
            <a:ext cx="2950263" cy="498475"/>
          </a:xfrm>
          <a:prstGeom prst="rect">
            <a:avLst/>
          </a:prstGeom>
        </p:spPr>
        <p:txBody>
          <a:bodyPr vert="horz" lIns="91433" tIns="45717" rIns="91433" bIns="45717" rtlCol="0"/>
          <a:lstStyle>
            <a:lvl1pPr algn="r">
              <a:defRPr sz="1200"/>
            </a:lvl1pPr>
          </a:lstStyle>
          <a:p>
            <a:fld id="{32D6CF5D-AD00-4697-9680-BECF753FB6F3}" type="datetimeFigureOut">
              <a:rPr kumimoji="1" lang="ja-JP" altLang="en-US" smtClean="0"/>
              <a:t>2024/7/5</a:t>
            </a:fld>
            <a:endParaRPr kumimoji="1" lang="ja-JP" altLang="en-US"/>
          </a:p>
        </p:txBody>
      </p:sp>
      <p:sp>
        <p:nvSpPr>
          <p:cNvPr id="4" name="スライド イメージ プレースホルダー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33" tIns="45717" rIns="91433" bIns="45717" rtlCol="0" anchor="ctr"/>
          <a:lstStyle/>
          <a:p>
            <a:endParaRPr lang="ja-JP" altLang="en-US"/>
          </a:p>
        </p:txBody>
      </p:sp>
      <p:sp>
        <p:nvSpPr>
          <p:cNvPr id="5" name="ノート プレースホルダー 4"/>
          <p:cNvSpPr>
            <a:spLocks noGrp="1"/>
          </p:cNvSpPr>
          <p:nvPr>
            <p:ph type="body" sz="quarter" idx="3"/>
          </p:nvPr>
        </p:nvSpPr>
        <p:spPr>
          <a:xfrm>
            <a:off x="681197" y="4783140"/>
            <a:ext cx="5444807" cy="3913187"/>
          </a:xfrm>
          <a:prstGeom prst="rect">
            <a:avLst/>
          </a:prstGeom>
        </p:spPr>
        <p:txBody>
          <a:bodyPr vert="horz" lIns="91433" tIns="45717" rIns="91433" bIns="45717"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0866"/>
            <a:ext cx="2950263" cy="498475"/>
          </a:xfrm>
          <a:prstGeom prst="rect">
            <a:avLst/>
          </a:prstGeom>
        </p:spPr>
        <p:txBody>
          <a:bodyPr vert="horz" lIns="91433" tIns="45717" rIns="91433" bIns="4571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350" y="9440866"/>
            <a:ext cx="2950263" cy="498475"/>
          </a:xfrm>
          <a:prstGeom prst="rect">
            <a:avLst/>
          </a:prstGeom>
        </p:spPr>
        <p:txBody>
          <a:bodyPr vert="horz" lIns="91433" tIns="45717" rIns="91433" bIns="45717" rtlCol="0" anchor="b"/>
          <a:lstStyle>
            <a:lvl1pPr algn="r">
              <a:defRPr sz="1200"/>
            </a:lvl1pPr>
          </a:lstStyle>
          <a:p>
            <a:fld id="{68DF8B82-E00A-40A5-BBE5-67456CBB9C57}" type="slidenum">
              <a:rPr kumimoji="1" lang="ja-JP" altLang="en-US" smtClean="0"/>
              <a:t>‹#›</a:t>
            </a:fld>
            <a:endParaRPr kumimoji="1" lang="ja-JP" altLang="en-US"/>
          </a:p>
        </p:txBody>
      </p:sp>
    </p:spTree>
    <p:extLst>
      <p:ext uri="{BB962C8B-B14F-4D97-AF65-F5344CB8AC3E}">
        <p14:creationId xmlns:p14="http://schemas.microsoft.com/office/powerpoint/2010/main" val="3834794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pPr>
              <a:defRPr/>
            </a:pPr>
            <a:endParaRPr lang="en-US" altLang="ja-JP" dirty="0"/>
          </a:p>
        </p:txBody>
      </p:sp>
      <p:sp>
        <p:nvSpPr>
          <p:cNvPr id="5" name="Footer Placeholder 4"/>
          <p:cNvSpPr>
            <a:spLocks noGrp="1"/>
          </p:cNvSpPr>
          <p:nvPr>
            <p:ph type="ftr" sz="quarter" idx="11"/>
          </p:nvPr>
        </p:nvSpPr>
        <p:spPr/>
        <p:txBody>
          <a:bodyPr/>
          <a:lstStyle/>
          <a:p>
            <a:pPr>
              <a:defRPr/>
            </a:pPr>
            <a:endParaRPr lang="en-US" altLang="ja-JP" dirty="0"/>
          </a:p>
        </p:txBody>
      </p:sp>
      <p:sp>
        <p:nvSpPr>
          <p:cNvPr id="6" name="Slide Number Placeholder 5"/>
          <p:cNvSpPr>
            <a:spLocks noGrp="1"/>
          </p:cNvSpPr>
          <p:nvPr>
            <p:ph type="sldNum" sz="quarter" idx="12"/>
          </p:nvPr>
        </p:nvSpPr>
        <p:spPr/>
        <p:txBody>
          <a:bodyPr/>
          <a:lstStyle/>
          <a:p>
            <a:pPr>
              <a:defRPr/>
            </a:pPr>
            <a:fld id="{46B57DE1-E937-49EA-AEB4-50094B22EF9D}" type="slidenum">
              <a:rPr lang="en-US" altLang="ja-JP" smtClean="0"/>
              <a:pPr>
                <a:defRPr/>
              </a:pPr>
              <a:t>‹#›</a:t>
            </a:fld>
            <a:endParaRPr lang="en-US" altLang="ja-JP" dirty="0"/>
          </a:p>
        </p:txBody>
      </p:sp>
    </p:spTree>
    <p:extLst>
      <p:ext uri="{BB962C8B-B14F-4D97-AF65-F5344CB8AC3E}">
        <p14:creationId xmlns:p14="http://schemas.microsoft.com/office/powerpoint/2010/main" val="3738383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a:defRPr/>
            </a:pPr>
            <a:endParaRPr lang="en-US" altLang="ja-JP" dirty="0"/>
          </a:p>
        </p:txBody>
      </p:sp>
      <p:sp>
        <p:nvSpPr>
          <p:cNvPr id="5" name="Footer Placeholder 4"/>
          <p:cNvSpPr>
            <a:spLocks noGrp="1"/>
          </p:cNvSpPr>
          <p:nvPr>
            <p:ph type="ftr" sz="quarter" idx="11"/>
          </p:nvPr>
        </p:nvSpPr>
        <p:spPr/>
        <p:txBody>
          <a:bodyPr/>
          <a:lstStyle/>
          <a:p>
            <a:pPr>
              <a:defRPr/>
            </a:pPr>
            <a:endParaRPr lang="en-US" altLang="ja-JP" dirty="0"/>
          </a:p>
        </p:txBody>
      </p:sp>
      <p:sp>
        <p:nvSpPr>
          <p:cNvPr id="6" name="Slide Number Placeholder 5"/>
          <p:cNvSpPr>
            <a:spLocks noGrp="1"/>
          </p:cNvSpPr>
          <p:nvPr>
            <p:ph type="sldNum" sz="quarter" idx="12"/>
          </p:nvPr>
        </p:nvSpPr>
        <p:spPr/>
        <p:txBody>
          <a:bodyPr/>
          <a:lstStyle/>
          <a:p>
            <a:pPr>
              <a:defRPr/>
            </a:pPr>
            <a:fld id="{93D79015-6272-40C6-A9BB-D92D62A5E27E}" type="slidenum">
              <a:rPr lang="en-US" altLang="ja-JP" smtClean="0"/>
              <a:pPr>
                <a:defRPr/>
              </a:pPr>
              <a:t>‹#›</a:t>
            </a:fld>
            <a:endParaRPr lang="en-US" altLang="ja-JP" dirty="0"/>
          </a:p>
        </p:txBody>
      </p:sp>
    </p:spTree>
    <p:extLst>
      <p:ext uri="{BB962C8B-B14F-4D97-AF65-F5344CB8AC3E}">
        <p14:creationId xmlns:p14="http://schemas.microsoft.com/office/powerpoint/2010/main" val="4261720110"/>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a:defRPr/>
            </a:pPr>
            <a:endParaRPr lang="en-US" altLang="ja-JP" dirty="0"/>
          </a:p>
        </p:txBody>
      </p:sp>
      <p:sp>
        <p:nvSpPr>
          <p:cNvPr id="5" name="Footer Placeholder 4"/>
          <p:cNvSpPr>
            <a:spLocks noGrp="1"/>
          </p:cNvSpPr>
          <p:nvPr>
            <p:ph type="ftr" sz="quarter" idx="11"/>
          </p:nvPr>
        </p:nvSpPr>
        <p:spPr/>
        <p:txBody>
          <a:bodyPr/>
          <a:lstStyle/>
          <a:p>
            <a:pPr>
              <a:defRPr/>
            </a:pPr>
            <a:endParaRPr lang="en-US" altLang="ja-JP" dirty="0"/>
          </a:p>
        </p:txBody>
      </p:sp>
      <p:sp>
        <p:nvSpPr>
          <p:cNvPr id="6" name="Slide Number Placeholder 5"/>
          <p:cNvSpPr>
            <a:spLocks noGrp="1"/>
          </p:cNvSpPr>
          <p:nvPr>
            <p:ph type="sldNum" sz="quarter" idx="12"/>
          </p:nvPr>
        </p:nvSpPr>
        <p:spPr/>
        <p:txBody>
          <a:bodyPr/>
          <a:lstStyle/>
          <a:p>
            <a:pPr>
              <a:defRPr/>
            </a:pPr>
            <a:fld id="{56F89EF0-6072-49C0-8CBD-A2BAC656D34B}" type="slidenum">
              <a:rPr lang="en-US" altLang="ja-JP" smtClean="0"/>
              <a:pPr>
                <a:defRPr/>
              </a:pPr>
              <a:t>‹#›</a:t>
            </a:fld>
            <a:endParaRPr lang="en-US" altLang="ja-JP" dirty="0"/>
          </a:p>
        </p:txBody>
      </p:sp>
    </p:spTree>
    <p:extLst>
      <p:ext uri="{BB962C8B-B14F-4D97-AF65-F5344CB8AC3E}">
        <p14:creationId xmlns:p14="http://schemas.microsoft.com/office/powerpoint/2010/main" val="27717111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956884" y="368299"/>
            <a:ext cx="824558" cy="432000"/>
          </a:xfrm>
          <a:solidFill>
            <a:schemeClr val="tx1">
              <a:lumMod val="75000"/>
              <a:lumOff val="25000"/>
            </a:schemeClr>
          </a:solidFill>
        </p:spPr>
        <p:txBody>
          <a:bodyPr>
            <a:normAutofit/>
          </a:bodyPr>
          <a:lstStyle>
            <a:lvl1pPr algn="r">
              <a:defRPr sz="1600">
                <a:solidFill>
                  <a:schemeClr val="bg1"/>
                </a:solidFill>
              </a:defRPr>
            </a:lvl1pPr>
          </a:lstStyle>
          <a:p>
            <a:endParaRPr lang="en-US" dirty="0"/>
          </a:p>
        </p:txBody>
      </p:sp>
      <p:sp>
        <p:nvSpPr>
          <p:cNvPr id="3" name="Content Placeholder 2"/>
          <p:cNvSpPr>
            <a:spLocks noGrp="1"/>
          </p:cNvSpPr>
          <p:nvPr>
            <p:ph idx="1"/>
          </p:nvPr>
        </p:nvSpPr>
        <p:spPr>
          <a:xfrm>
            <a:off x="838201" y="800299"/>
            <a:ext cx="10515600" cy="421200"/>
          </a:xfrm>
        </p:spPr>
        <p:txBody>
          <a:bodyPr anchor="ctr">
            <a:normAutofit/>
          </a:bodyPr>
          <a:lstStyle>
            <a:lvl1pPr marL="0" indent="0" algn="ctr">
              <a:buNone/>
              <a:defRPr sz="1600">
                <a:solidFill>
                  <a:srgbClr val="0070C0"/>
                </a:solidFill>
              </a:defRPr>
            </a:lvl1pPr>
            <a:lvl2pPr marL="457212" indent="0">
              <a:buNone/>
              <a:defRPr sz="1400"/>
            </a:lvl2pPr>
            <a:lvl3pPr marL="914423" indent="0">
              <a:buNone/>
              <a:defRPr sz="1400"/>
            </a:lvl3pPr>
            <a:lvl4pPr marL="1371634" indent="0">
              <a:buNone/>
              <a:defRPr sz="1400"/>
            </a:lvl4pPr>
            <a:lvl5pPr marL="1828846" indent="0">
              <a:buNone/>
              <a:defRPr sz="1400"/>
            </a:lvl5pPr>
          </a:lstStyle>
          <a:p>
            <a:pPr lvl="0"/>
            <a:r>
              <a:rPr lang="ja-JP" altLang="en-US" dirty="0"/>
              <a:t>マスター テキストの書式設定</a:t>
            </a:r>
          </a:p>
        </p:txBody>
      </p:sp>
      <p:sp>
        <p:nvSpPr>
          <p:cNvPr id="4" name="Date Placeholder 3"/>
          <p:cNvSpPr>
            <a:spLocks noGrp="1"/>
          </p:cNvSpPr>
          <p:nvPr>
            <p:ph type="dt" sz="half" idx="10"/>
          </p:nvPr>
        </p:nvSpPr>
        <p:spPr/>
        <p:txBody>
          <a:bodyPr/>
          <a:lstStyle/>
          <a:p>
            <a:pPr>
              <a:defRPr/>
            </a:pPr>
            <a:endParaRPr lang="en-US" altLang="ja-JP" dirty="0"/>
          </a:p>
        </p:txBody>
      </p:sp>
      <p:sp>
        <p:nvSpPr>
          <p:cNvPr id="5" name="Footer Placeholder 4"/>
          <p:cNvSpPr>
            <a:spLocks noGrp="1"/>
          </p:cNvSpPr>
          <p:nvPr>
            <p:ph type="ftr" sz="quarter" idx="11"/>
          </p:nvPr>
        </p:nvSpPr>
        <p:spPr/>
        <p:txBody>
          <a:bodyPr/>
          <a:lstStyle/>
          <a:p>
            <a:pPr>
              <a:defRPr/>
            </a:pPr>
            <a:endParaRPr lang="en-US" altLang="ja-JP" dirty="0"/>
          </a:p>
        </p:txBody>
      </p:sp>
      <p:sp>
        <p:nvSpPr>
          <p:cNvPr id="6" name="Slide Number Placeholder 5"/>
          <p:cNvSpPr>
            <a:spLocks noGrp="1"/>
          </p:cNvSpPr>
          <p:nvPr>
            <p:ph type="sldNum" sz="quarter" idx="12"/>
          </p:nvPr>
        </p:nvSpPr>
        <p:spPr>
          <a:xfrm>
            <a:off x="10546870" y="363743"/>
            <a:ext cx="688246" cy="432000"/>
          </a:xfrm>
        </p:spPr>
        <p:txBody>
          <a:bodyPr/>
          <a:lstStyle>
            <a:lvl1pPr>
              <a:defRPr>
                <a:solidFill>
                  <a:schemeClr val="tx1"/>
                </a:solidFill>
              </a:defRPr>
            </a:lvl1pPr>
          </a:lstStyle>
          <a:p>
            <a:pPr>
              <a:defRPr/>
            </a:pPr>
            <a:fld id="{A235EF90-4A2E-483D-8024-7EAC4E40F8E4}" type="slidenum">
              <a:rPr lang="en-US" altLang="ja-JP" smtClean="0"/>
              <a:pPr>
                <a:defRPr/>
              </a:pPr>
              <a:t>‹#›</a:t>
            </a:fld>
            <a:endParaRPr lang="en-US" altLang="ja-JP" dirty="0"/>
          </a:p>
        </p:txBody>
      </p:sp>
      <p:sp>
        <p:nvSpPr>
          <p:cNvPr id="8" name="コンテンツ プレースホルダー 12">
            <a:extLst>
              <a:ext uri="{FF2B5EF4-FFF2-40B4-BE49-F238E27FC236}">
                <a16:creationId xmlns:a16="http://schemas.microsoft.com/office/drawing/2014/main" id="{3E20CE19-63AF-3FF7-747A-1819D1468136}"/>
              </a:ext>
            </a:extLst>
          </p:cNvPr>
          <p:cNvSpPr>
            <a:spLocks noGrp="1"/>
          </p:cNvSpPr>
          <p:nvPr>
            <p:ph idx="13"/>
          </p:nvPr>
        </p:nvSpPr>
        <p:spPr>
          <a:xfrm>
            <a:off x="1781443" y="368299"/>
            <a:ext cx="8765429" cy="432000"/>
          </a:xfrm>
        </p:spPr>
        <p:txBody>
          <a:bodyPr anchor="ctr">
            <a:normAutofit/>
          </a:bodyPr>
          <a:lstStyle>
            <a:lvl1pPr marL="0" indent="0">
              <a:buNone/>
              <a:defRPr sz="1600">
                <a:ln>
                  <a:noFill/>
                </a:ln>
                <a:solidFill>
                  <a:schemeClr val="tx1">
                    <a:lumMod val="75000"/>
                    <a:lumOff val="25000"/>
                  </a:schemeClr>
                </a:solidFill>
              </a:defRPr>
            </a:lvl1pPr>
          </a:lstStyle>
          <a:p>
            <a:pPr marL="0" indent="0">
              <a:buNone/>
            </a:pPr>
            <a:endParaRPr kumimoji="1" lang="ja-JP" altLang="en-US" sz="1600" dirty="0"/>
          </a:p>
        </p:txBody>
      </p:sp>
      <p:cxnSp>
        <p:nvCxnSpPr>
          <p:cNvPr id="10" name="直線コネクタ 9">
            <a:extLst>
              <a:ext uri="{FF2B5EF4-FFF2-40B4-BE49-F238E27FC236}">
                <a16:creationId xmlns:a16="http://schemas.microsoft.com/office/drawing/2014/main" id="{E6AD411A-D732-A1C0-E1BE-AF7961848DD1}"/>
              </a:ext>
            </a:extLst>
          </p:cNvPr>
          <p:cNvCxnSpPr>
            <a:cxnSpLocks/>
          </p:cNvCxnSpPr>
          <p:nvPr userDrawn="1"/>
        </p:nvCxnSpPr>
        <p:spPr>
          <a:xfrm>
            <a:off x="956885" y="795743"/>
            <a:ext cx="10279385" cy="0"/>
          </a:xfrm>
          <a:prstGeom prst="line">
            <a:avLst/>
          </a:prstGeom>
        </p:spPr>
        <p:style>
          <a:lnRef idx="1">
            <a:schemeClr val="dk1"/>
          </a:lnRef>
          <a:fillRef idx="0">
            <a:schemeClr val="dk1"/>
          </a:fillRef>
          <a:effectRef idx="0">
            <a:schemeClr val="dk1"/>
          </a:effectRef>
          <a:fontRef idx="minor">
            <a:schemeClr val="tx1"/>
          </a:fontRef>
        </p:style>
      </p:cxnSp>
      <p:sp>
        <p:nvSpPr>
          <p:cNvPr id="11" name="テキスト ボックス 10">
            <a:extLst>
              <a:ext uri="{FF2B5EF4-FFF2-40B4-BE49-F238E27FC236}">
                <a16:creationId xmlns:a16="http://schemas.microsoft.com/office/drawing/2014/main" id="{D6AA1EAD-D6A8-0F57-0BB5-B68398BF45AA}"/>
              </a:ext>
            </a:extLst>
          </p:cNvPr>
          <p:cNvSpPr txBox="1">
            <a:spLocks noChangeArrowheads="1"/>
          </p:cNvSpPr>
          <p:nvPr userDrawn="1"/>
        </p:nvSpPr>
        <p:spPr bwMode="auto">
          <a:xfrm>
            <a:off x="2" y="6642101"/>
            <a:ext cx="327855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defRPr/>
            </a:pPr>
            <a:r>
              <a:rPr lang="en-US" altLang="ja-JP" sz="800" dirty="0">
                <a:solidFill>
                  <a:schemeClr val="tx1">
                    <a:lumMod val="65000"/>
                    <a:lumOff val="35000"/>
                  </a:schemeClr>
                </a:solidFill>
              </a:rPr>
              <a:t>Copyright (C) 2024 FM802. </a:t>
            </a:r>
            <a:r>
              <a:rPr lang="ja-JP" altLang="en-US" sz="800" dirty="0">
                <a:solidFill>
                  <a:schemeClr val="tx1">
                    <a:lumMod val="65000"/>
                    <a:lumOff val="35000"/>
                  </a:schemeClr>
                </a:solidFill>
              </a:rPr>
              <a:t> </a:t>
            </a:r>
            <a:r>
              <a:rPr lang="en-US" altLang="ja-JP" sz="800" dirty="0">
                <a:solidFill>
                  <a:schemeClr val="tx1">
                    <a:lumMod val="65000"/>
                    <a:lumOff val="35000"/>
                  </a:schemeClr>
                </a:solidFill>
              </a:rPr>
              <a:t>All Rights Reserved.</a:t>
            </a:r>
            <a:endParaRPr lang="ja-JP" altLang="en-US" sz="800" dirty="0">
              <a:solidFill>
                <a:schemeClr val="tx1">
                  <a:lumMod val="65000"/>
                  <a:lumOff val="35000"/>
                </a:schemeClr>
              </a:solidFill>
            </a:endParaRPr>
          </a:p>
        </p:txBody>
      </p:sp>
    </p:spTree>
    <p:extLst>
      <p:ext uri="{BB962C8B-B14F-4D97-AF65-F5344CB8AC3E}">
        <p14:creationId xmlns:p14="http://schemas.microsoft.com/office/powerpoint/2010/main" val="652608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a:defRPr/>
            </a:pPr>
            <a:endParaRPr lang="en-US" altLang="ja-JP" dirty="0"/>
          </a:p>
        </p:txBody>
      </p:sp>
      <p:sp>
        <p:nvSpPr>
          <p:cNvPr id="5" name="Footer Placeholder 4"/>
          <p:cNvSpPr>
            <a:spLocks noGrp="1"/>
          </p:cNvSpPr>
          <p:nvPr>
            <p:ph type="ftr" sz="quarter" idx="11"/>
          </p:nvPr>
        </p:nvSpPr>
        <p:spPr/>
        <p:txBody>
          <a:bodyPr/>
          <a:lstStyle/>
          <a:p>
            <a:pPr>
              <a:defRPr/>
            </a:pPr>
            <a:endParaRPr lang="en-US" altLang="ja-JP" dirty="0"/>
          </a:p>
        </p:txBody>
      </p:sp>
      <p:sp>
        <p:nvSpPr>
          <p:cNvPr id="6" name="Slide Number Placeholder 5"/>
          <p:cNvSpPr>
            <a:spLocks noGrp="1"/>
          </p:cNvSpPr>
          <p:nvPr>
            <p:ph type="sldNum" sz="quarter" idx="12"/>
          </p:nvPr>
        </p:nvSpPr>
        <p:spPr/>
        <p:txBody>
          <a:bodyPr/>
          <a:lstStyle/>
          <a:p>
            <a:pPr>
              <a:defRPr/>
            </a:pPr>
            <a:fld id="{93D79015-6272-40C6-A9BB-D92D62A5E27E}" type="slidenum">
              <a:rPr lang="en-US" altLang="ja-JP" smtClean="0"/>
              <a:pPr>
                <a:defRPr/>
              </a:pPr>
              <a:t>‹#›</a:t>
            </a:fld>
            <a:endParaRPr lang="en-US" altLang="ja-JP" dirty="0"/>
          </a:p>
        </p:txBody>
      </p:sp>
    </p:spTree>
    <p:extLst>
      <p:ext uri="{BB962C8B-B14F-4D97-AF65-F5344CB8AC3E}">
        <p14:creationId xmlns:p14="http://schemas.microsoft.com/office/powerpoint/2010/main" val="2208915141"/>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pPr>
              <a:defRPr/>
            </a:pPr>
            <a:endParaRPr lang="en-US" altLang="ja-JP" dirty="0"/>
          </a:p>
        </p:txBody>
      </p:sp>
      <p:sp>
        <p:nvSpPr>
          <p:cNvPr id="5" name="Footer Placeholder 4"/>
          <p:cNvSpPr>
            <a:spLocks noGrp="1"/>
          </p:cNvSpPr>
          <p:nvPr>
            <p:ph type="ftr" sz="quarter" idx="11"/>
          </p:nvPr>
        </p:nvSpPr>
        <p:spPr/>
        <p:txBody>
          <a:bodyPr/>
          <a:lstStyle/>
          <a:p>
            <a:pPr>
              <a:defRPr/>
            </a:pPr>
            <a:endParaRPr lang="en-US" altLang="ja-JP" dirty="0"/>
          </a:p>
        </p:txBody>
      </p:sp>
      <p:sp>
        <p:nvSpPr>
          <p:cNvPr id="6" name="Slide Number Placeholder 5"/>
          <p:cNvSpPr>
            <a:spLocks noGrp="1"/>
          </p:cNvSpPr>
          <p:nvPr>
            <p:ph type="sldNum" sz="quarter" idx="12"/>
          </p:nvPr>
        </p:nvSpPr>
        <p:spPr/>
        <p:txBody>
          <a:bodyPr/>
          <a:lstStyle/>
          <a:p>
            <a:pPr>
              <a:defRPr/>
            </a:pPr>
            <a:fld id="{C8166A19-BBB2-4D3A-8AEE-E3F0A26A5AC6}" type="slidenum">
              <a:rPr lang="en-US" altLang="ja-JP" smtClean="0"/>
              <a:pPr>
                <a:defRPr/>
              </a:pPr>
              <a:t>‹#›</a:t>
            </a:fld>
            <a:endParaRPr lang="en-US" altLang="ja-JP" dirty="0"/>
          </a:p>
        </p:txBody>
      </p:sp>
    </p:spTree>
    <p:extLst>
      <p:ext uri="{BB962C8B-B14F-4D97-AF65-F5344CB8AC3E}">
        <p14:creationId xmlns:p14="http://schemas.microsoft.com/office/powerpoint/2010/main" val="1690273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pPr>
              <a:defRPr/>
            </a:pPr>
            <a:endParaRPr lang="en-US" altLang="ja-JP" dirty="0"/>
          </a:p>
        </p:txBody>
      </p:sp>
      <p:sp>
        <p:nvSpPr>
          <p:cNvPr id="6" name="Footer Placeholder 5"/>
          <p:cNvSpPr>
            <a:spLocks noGrp="1"/>
          </p:cNvSpPr>
          <p:nvPr>
            <p:ph type="ftr" sz="quarter" idx="11"/>
          </p:nvPr>
        </p:nvSpPr>
        <p:spPr/>
        <p:txBody>
          <a:bodyPr/>
          <a:lstStyle/>
          <a:p>
            <a:pPr>
              <a:defRPr/>
            </a:pPr>
            <a:endParaRPr lang="en-US" altLang="ja-JP" dirty="0"/>
          </a:p>
        </p:txBody>
      </p:sp>
      <p:sp>
        <p:nvSpPr>
          <p:cNvPr id="7" name="Slide Number Placeholder 6"/>
          <p:cNvSpPr>
            <a:spLocks noGrp="1"/>
          </p:cNvSpPr>
          <p:nvPr>
            <p:ph type="sldNum" sz="quarter" idx="12"/>
          </p:nvPr>
        </p:nvSpPr>
        <p:spPr/>
        <p:txBody>
          <a:bodyPr/>
          <a:lstStyle/>
          <a:p>
            <a:pPr>
              <a:defRPr/>
            </a:pPr>
            <a:fld id="{70328838-570B-494C-A7F6-2C980C269BD0}" type="slidenum">
              <a:rPr lang="en-US" altLang="ja-JP" smtClean="0"/>
              <a:pPr>
                <a:defRPr/>
              </a:pPr>
              <a:t>‹#›</a:t>
            </a:fld>
            <a:endParaRPr lang="en-US" altLang="ja-JP" dirty="0"/>
          </a:p>
        </p:txBody>
      </p:sp>
    </p:spTree>
    <p:extLst>
      <p:ext uri="{BB962C8B-B14F-4D97-AF65-F5344CB8AC3E}">
        <p14:creationId xmlns:p14="http://schemas.microsoft.com/office/powerpoint/2010/main" val="7053880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39788" y="2505075"/>
            <a:ext cx="515778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72200" y="2505075"/>
            <a:ext cx="51831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pPr>
              <a:defRPr/>
            </a:pPr>
            <a:endParaRPr lang="en-US" altLang="ja-JP" dirty="0"/>
          </a:p>
        </p:txBody>
      </p:sp>
      <p:sp>
        <p:nvSpPr>
          <p:cNvPr id="8" name="Footer Placeholder 7"/>
          <p:cNvSpPr>
            <a:spLocks noGrp="1"/>
          </p:cNvSpPr>
          <p:nvPr>
            <p:ph type="ftr" sz="quarter" idx="11"/>
          </p:nvPr>
        </p:nvSpPr>
        <p:spPr/>
        <p:txBody>
          <a:bodyPr/>
          <a:lstStyle/>
          <a:p>
            <a:pPr>
              <a:defRPr/>
            </a:pPr>
            <a:endParaRPr lang="en-US" altLang="ja-JP" dirty="0"/>
          </a:p>
        </p:txBody>
      </p:sp>
      <p:sp>
        <p:nvSpPr>
          <p:cNvPr id="9" name="Slide Number Placeholder 8"/>
          <p:cNvSpPr>
            <a:spLocks noGrp="1"/>
          </p:cNvSpPr>
          <p:nvPr>
            <p:ph type="sldNum" sz="quarter" idx="12"/>
          </p:nvPr>
        </p:nvSpPr>
        <p:spPr/>
        <p:txBody>
          <a:bodyPr/>
          <a:lstStyle/>
          <a:p>
            <a:pPr>
              <a:defRPr/>
            </a:pPr>
            <a:fld id="{DF3D18C9-4E10-4E9C-98FD-613DFB7633B5}" type="slidenum">
              <a:rPr lang="en-US" altLang="ja-JP" smtClean="0"/>
              <a:pPr>
                <a:defRPr/>
              </a:pPr>
              <a:t>‹#›</a:t>
            </a:fld>
            <a:endParaRPr lang="en-US" altLang="ja-JP" dirty="0"/>
          </a:p>
        </p:txBody>
      </p:sp>
    </p:spTree>
    <p:extLst>
      <p:ext uri="{BB962C8B-B14F-4D97-AF65-F5344CB8AC3E}">
        <p14:creationId xmlns:p14="http://schemas.microsoft.com/office/powerpoint/2010/main" val="25961846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7512000" y="4659450"/>
            <a:ext cx="4680000" cy="736533"/>
          </a:xfrm>
          <a:solidFill>
            <a:schemeClr val="tx1">
              <a:lumMod val="75000"/>
              <a:lumOff val="25000"/>
            </a:schemeClr>
          </a:solidFill>
        </p:spPr>
        <p:txBody>
          <a:bodyPr/>
          <a:lstStyle>
            <a:lvl1pPr>
              <a:defRPr sz="2000">
                <a:solidFill>
                  <a:schemeClr val="bg1"/>
                </a:solidFill>
                <a:latin typeface="+mn-ea"/>
                <a:ea typeface="+mn-ea"/>
              </a:defRPr>
            </a:lvl1p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pPr>
              <a:defRPr/>
            </a:pPr>
            <a:endParaRPr lang="en-US" altLang="ja-JP" dirty="0"/>
          </a:p>
        </p:txBody>
      </p:sp>
      <p:sp>
        <p:nvSpPr>
          <p:cNvPr id="4" name="Footer Placeholder 3"/>
          <p:cNvSpPr>
            <a:spLocks noGrp="1"/>
          </p:cNvSpPr>
          <p:nvPr>
            <p:ph type="ftr" sz="quarter" idx="11"/>
          </p:nvPr>
        </p:nvSpPr>
        <p:spPr/>
        <p:txBody>
          <a:bodyPr/>
          <a:lstStyle/>
          <a:p>
            <a:pPr>
              <a:defRPr/>
            </a:pPr>
            <a:endParaRPr lang="en-US" altLang="ja-JP" dirty="0"/>
          </a:p>
        </p:txBody>
      </p:sp>
      <p:sp>
        <p:nvSpPr>
          <p:cNvPr id="5" name="Slide Number Placeholder 4"/>
          <p:cNvSpPr>
            <a:spLocks noGrp="1"/>
          </p:cNvSpPr>
          <p:nvPr>
            <p:ph type="sldNum" sz="quarter" idx="12"/>
          </p:nvPr>
        </p:nvSpPr>
        <p:spPr/>
        <p:txBody>
          <a:bodyPr/>
          <a:lstStyle/>
          <a:p>
            <a:pPr>
              <a:defRPr/>
            </a:pPr>
            <a:fld id="{BBEBB348-4560-4560-90E9-086C83569D56}" type="slidenum">
              <a:rPr lang="en-US" altLang="ja-JP" smtClean="0"/>
              <a:pPr>
                <a:defRPr/>
              </a:pPr>
              <a:t>‹#›</a:t>
            </a:fld>
            <a:endParaRPr lang="en-US" altLang="ja-JP" dirty="0"/>
          </a:p>
        </p:txBody>
      </p:sp>
    </p:spTree>
    <p:extLst>
      <p:ext uri="{BB962C8B-B14F-4D97-AF65-F5344CB8AC3E}">
        <p14:creationId xmlns:p14="http://schemas.microsoft.com/office/powerpoint/2010/main" val="374601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ja-JP" dirty="0"/>
          </a:p>
        </p:txBody>
      </p:sp>
      <p:sp>
        <p:nvSpPr>
          <p:cNvPr id="3" name="Footer Placeholder 2"/>
          <p:cNvSpPr>
            <a:spLocks noGrp="1"/>
          </p:cNvSpPr>
          <p:nvPr>
            <p:ph type="ftr" sz="quarter" idx="11"/>
          </p:nvPr>
        </p:nvSpPr>
        <p:spPr/>
        <p:txBody>
          <a:bodyPr/>
          <a:lstStyle/>
          <a:p>
            <a:pPr>
              <a:defRPr/>
            </a:pPr>
            <a:endParaRPr lang="en-US" altLang="ja-JP" dirty="0"/>
          </a:p>
        </p:txBody>
      </p:sp>
      <p:sp>
        <p:nvSpPr>
          <p:cNvPr id="4" name="Slide Number Placeholder 3"/>
          <p:cNvSpPr>
            <a:spLocks noGrp="1"/>
          </p:cNvSpPr>
          <p:nvPr>
            <p:ph type="sldNum" sz="quarter" idx="12"/>
          </p:nvPr>
        </p:nvSpPr>
        <p:spPr/>
        <p:txBody>
          <a:bodyPr/>
          <a:lstStyle/>
          <a:p>
            <a:pPr>
              <a:defRPr/>
            </a:pPr>
            <a:fld id="{37437330-A93C-484A-9CC9-0AD50DAD12C6}" type="slidenum">
              <a:rPr lang="en-US" altLang="ja-JP" smtClean="0"/>
              <a:pPr>
                <a:defRPr/>
              </a:pPr>
              <a:t>‹#›</a:t>
            </a:fld>
            <a:endParaRPr lang="en-US" altLang="ja-JP" dirty="0"/>
          </a:p>
        </p:txBody>
      </p:sp>
    </p:spTree>
    <p:extLst>
      <p:ext uri="{BB962C8B-B14F-4D97-AF65-F5344CB8AC3E}">
        <p14:creationId xmlns:p14="http://schemas.microsoft.com/office/powerpoint/2010/main" val="41319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pPr>
              <a:defRPr/>
            </a:pPr>
            <a:endParaRPr lang="en-US" altLang="ja-JP" dirty="0"/>
          </a:p>
        </p:txBody>
      </p:sp>
      <p:sp>
        <p:nvSpPr>
          <p:cNvPr id="6" name="Footer Placeholder 5"/>
          <p:cNvSpPr>
            <a:spLocks noGrp="1"/>
          </p:cNvSpPr>
          <p:nvPr>
            <p:ph type="ftr" sz="quarter" idx="11"/>
          </p:nvPr>
        </p:nvSpPr>
        <p:spPr/>
        <p:txBody>
          <a:bodyPr/>
          <a:lstStyle/>
          <a:p>
            <a:pPr>
              <a:defRPr/>
            </a:pPr>
            <a:endParaRPr lang="en-US" altLang="ja-JP" dirty="0"/>
          </a:p>
        </p:txBody>
      </p:sp>
      <p:sp>
        <p:nvSpPr>
          <p:cNvPr id="7" name="Slide Number Placeholder 6"/>
          <p:cNvSpPr>
            <a:spLocks noGrp="1"/>
          </p:cNvSpPr>
          <p:nvPr>
            <p:ph type="sldNum" sz="quarter" idx="12"/>
          </p:nvPr>
        </p:nvSpPr>
        <p:spPr/>
        <p:txBody>
          <a:bodyPr/>
          <a:lstStyle/>
          <a:p>
            <a:pPr>
              <a:defRPr/>
            </a:pPr>
            <a:fld id="{93D79015-6272-40C6-A9BB-D92D62A5E27E}" type="slidenum">
              <a:rPr lang="en-US" altLang="ja-JP" smtClean="0"/>
              <a:pPr>
                <a:defRPr/>
              </a:pPr>
              <a:t>‹#›</a:t>
            </a:fld>
            <a:endParaRPr lang="en-US" altLang="ja-JP" dirty="0"/>
          </a:p>
        </p:txBody>
      </p:sp>
    </p:spTree>
    <p:extLst>
      <p:ext uri="{BB962C8B-B14F-4D97-AF65-F5344CB8AC3E}">
        <p14:creationId xmlns:p14="http://schemas.microsoft.com/office/powerpoint/2010/main" val="2956172754"/>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pPr>
              <a:defRPr/>
            </a:pPr>
            <a:endParaRPr lang="en-US" altLang="ja-JP" dirty="0"/>
          </a:p>
        </p:txBody>
      </p:sp>
      <p:sp>
        <p:nvSpPr>
          <p:cNvPr id="6" name="Footer Placeholder 5"/>
          <p:cNvSpPr>
            <a:spLocks noGrp="1"/>
          </p:cNvSpPr>
          <p:nvPr>
            <p:ph type="ftr" sz="quarter" idx="11"/>
          </p:nvPr>
        </p:nvSpPr>
        <p:spPr/>
        <p:txBody>
          <a:bodyPr/>
          <a:lstStyle/>
          <a:p>
            <a:pPr>
              <a:defRPr/>
            </a:pPr>
            <a:endParaRPr lang="en-US" altLang="ja-JP" dirty="0"/>
          </a:p>
        </p:txBody>
      </p:sp>
      <p:sp>
        <p:nvSpPr>
          <p:cNvPr id="7" name="Slide Number Placeholder 6"/>
          <p:cNvSpPr>
            <a:spLocks noGrp="1"/>
          </p:cNvSpPr>
          <p:nvPr>
            <p:ph type="sldNum" sz="quarter" idx="12"/>
          </p:nvPr>
        </p:nvSpPr>
        <p:spPr/>
        <p:txBody>
          <a:bodyPr/>
          <a:lstStyle/>
          <a:p>
            <a:pPr>
              <a:defRPr/>
            </a:pPr>
            <a:fld id="{AFC70CE9-585F-4C50-AC5A-E466B6CAE504}" type="slidenum">
              <a:rPr lang="en-US" altLang="ja-JP" smtClean="0"/>
              <a:pPr>
                <a:defRPr/>
              </a:pPr>
              <a:t>‹#›</a:t>
            </a:fld>
            <a:endParaRPr lang="en-US" altLang="ja-JP" dirty="0"/>
          </a:p>
        </p:txBody>
      </p:sp>
    </p:spTree>
    <p:extLst>
      <p:ext uri="{BB962C8B-B14F-4D97-AF65-F5344CB8AC3E}">
        <p14:creationId xmlns:p14="http://schemas.microsoft.com/office/powerpoint/2010/main" val="3889162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ltLang="ja-JP"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ltLang="ja-JP"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93D79015-6272-40C6-A9BB-D92D62A5E27E}" type="slidenum">
              <a:rPr lang="en-US" altLang="ja-JP" smtClean="0"/>
              <a:pPr>
                <a:defRPr/>
              </a:pPr>
              <a:t>‹#›</a:t>
            </a:fld>
            <a:endParaRPr lang="en-US" altLang="ja-JP" dirty="0"/>
          </a:p>
        </p:txBody>
      </p:sp>
    </p:spTree>
    <p:extLst>
      <p:ext uri="{BB962C8B-B14F-4D97-AF65-F5344CB8AC3E}">
        <p14:creationId xmlns:p14="http://schemas.microsoft.com/office/powerpoint/2010/main" val="4117003155"/>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2.xml"/><Relationship Id="rId5" Type="http://schemas.openxmlformats.org/officeDocument/2006/relationships/chart" Target="../charts/chart4.xml"/><Relationship Id="rId4" Type="http://schemas.openxmlformats.org/officeDocument/2006/relationships/chart" Target="../charts/chart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1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18" Type="http://schemas.openxmlformats.org/officeDocument/2006/relationships/image" Target="../media/image26.png"/><Relationship Id="rId3" Type="http://schemas.openxmlformats.org/officeDocument/2006/relationships/diagramLayout" Target="../diagrams/layout1.xml"/><Relationship Id="rId7" Type="http://schemas.openxmlformats.org/officeDocument/2006/relationships/image" Target="../media/image15.jpeg"/><Relationship Id="rId12" Type="http://schemas.openxmlformats.org/officeDocument/2006/relationships/image" Target="../media/image20.png"/><Relationship Id="rId17" Type="http://schemas.openxmlformats.org/officeDocument/2006/relationships/image" Target="../media/image25.png"/><Relationship Id="rId2" Type="http://schemas.openxmlformats.org/officeDocument/2006/relationships/diagramData" Target="../diagrams/data1.xml"/><Relationship Id="rId16" Type="http://schemas.openxmlformats.org/officeDocument/2006/relationships/image" Target="../media/image24.png"/><Relationship Id="rId1" Type="http://schemas.openxmlformats.org/officeDocument/2006/relationships/slideLayout" Target="../slideLayouts/slideLayout12.xml"/><Relationship Id="rId6" Type="http://schemas.microsoft.com/office/2007/relationships/diagramDrawing" Target="../diagrams/drawing1.xml"/><Relationship Id="rId11" Type="http://schemas.openxmlformats.org/officeDocument/2006/relationships/image" Target="../media/image19.jpeg"/><Relationship Id="rId5" Type="http://schemas.openxmlformats.org/officeDocument/2006/relationships/diagramColors" Target="../diagrams/colors1.xml"/><Relationship Id="rId15" Type="http://schemas.openxmlformats.org/officeDocument/2006/relationships/image" Target="../media/image23.png"/><Relationship Id="rId10" Type="http://schemas.openxmlformats.org/officeDocument/2006/relationships/image" Target="../media/image18.png"/><Relationship Id="rId19" Type="http://schemas.microsoft.com/office/2007/relationships/hdphoto" Target="../media/hdphoto1.wdp"/><Relationship Id="rId4" Type="http://schemas.openxmlformats.org/officeDocument/2006/relationships/diagramQuickStyle" Target="../diagrams/quickStyle1.xml"/><Relationship Id="rId9" Type="http://schemas.openxmlformats.org/officeDocument/2006/relationships/image" Target="../media/image17.jpeg"/><Relationship Id="rId14" Type="http://schemas.openxmlformats.org/officeDocument/2006/relationships/image" Target="../media/image22.png"/></Relationships>
</file>

<file path=ppt/slides/_rels/slide8.xml.rels><?xml version="1.0" encoding="UTF-8" standalone="yes"?>
<Relationships xmlns="http://schemas.openxmlformats.org/package/2006/relationships"><Relationship Id="rId8" Type="http://schemas.openxmlformats.org/officeDocument/2006/relationships/image" Target="../media/image28.jpeg"/><Relationship Id="rId13" Type="http://schemas.openxmlformats.org/officeDocument/2006/relationships/image" Target="../media/image33.png"/><Relationship Id="rId3" Type="http://schemas.openxmlformats.org/officeDocument/2006/relationships/diagramLayout" Target="../diagrams/layout2.xml"/><Relationship Id="rId7" Type="http://schemas.openxmlformats.org/officeDocument/2006/relationships/image" Target="../media/image27.png"/><Relationship Id="rId12" Type="http://schemas.openxmlformats.org/officeDocument/2006/relationships/image" Target="../media/image32.jpeg"/><Relationship Id="rId2" Type="http://schemas.openxmlformats.org/officeDocument/2006/relationships/diagramData" Target="../diagrams/data2.xml"/><Relationship Id="rId16" Type="http://schemas.openxmlformats.org/officeDocument/2006/relationships/image" Target="../media/image36.jpeg"/><Relationship Id="rId1" Type="http://schemas.openxmlformats.org/officeDocument/2006/relationships/slideLayout" Target="../slideLayouts/slideLayout12.xml"/><Relationship Id="rId6" Type="http://schemas.microsoft.com/office/2007/relationships/diagramDrawing" Target="../diagrams/drawing2.xml"/><Relationship Id="rId11" Type="http://schemas.openxmlformats.org/officeDocument/2006/relationships/image" Target="../media/image31.jpeg"/><Relationship Id="rId5" Type="http://schemas.openxmlformats.org/officeDocument/2006/relationships/diagramColors" Target="../diagrams/colors2.xml"/><Relationship Id="rId15" Type="http://schemas.openxmlformats.org/officeDocument/2006/relationships/image" Target="../media/image35.png"/><Relationship Id="rId10" Type="http://schemas.openxmlformats.org/officeDocument/2006/relationships/image" Target="../media/image30.png"/><Relationship Id="rId4" Type="http://schemas.openxmlformats.org/officeDocument/2006/relationships/diagramQuickStyle" Target="../diagrams/quickStyle2.xml"/><Relationship Id="rId9" Type="http://schemas.openxmlformats.org/officeDocument/2006/relationships/image" Target="../media/image29.png"/><Relationship Id="rId14" Type="http://schemas.openxmlformats.org/officeDocument/2006/relationships/image" Target="../media/image3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1B550B25-D279-CF82-048A-B28FEABEDF39}"/>
              </a:ext>
            </a:extLst>
          </p:cNvPr>
          <p:cNvSpPr>
            <a:spLocks noGrp="1"/>
          </p:cNvSpPr>
          <p:nvPr>
            <p:ph type="ctrTitle"/>
          </p:nvPr>
        </p:nvSpPr>
        <p:spPr>
          <a:xfrm>
            <a:off x="88900" y="2074864"/>
            <a:ext cx="5816600" cy="1289620"/>
          </a:xfrm>
        </p:spPr>
        <p:txBody>
          <a:bodyPr anchor="ctr">
            <a:normAutofit/>
          </a:bodyPr>
          <a:lstStyle/>
          <a:p>
            <a:pPr marL="0" marR="0" lvl="0" indent="0" defTabSz="457200" rtl="0" eaLnBrk="1" fontAlgn="auto" latinLnBrk="0" hangingPunct="1">
              <a:lnSpc>
                <a:spcPct val="100000"/>
              </a:lnSpc>
              <a:spcBef>
                <a:spcPts val="0"/>
              </a:spcBef>
              <a:spcAft>
                <a:spcPts val="0"/>
              </a:spcAft>
              <a:tabLst/>
              <a:defRPr/>
            </a:pPr>
            <a:r>
              <a:rPr kumimoji="0" lang="en-US" altLang="ja-JP" sz="3600" b="1"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FM802</a:t>
            </a:r>
            <a:br>
              <a:rPr kumimoji="0" lang="en-US" altLang="ja-JP" sz="3600" b="1" i="0" u="none" strike="noStrike" kern="1200" cap="none" spc="0" normalizeH="0" baseline="0" noProof="0" dirty="0">
                <a:ln>
                  <a:noFill/>
                </a:ln>
                <a:solidFill>
                  <a:prstClr val="black">
                    <a:lumMod val="75000"/>
                    <a:lumOff val="25000"/>
                  </a:prstClr>
                </a:solidFill>
                <a:effectLst/>
                <a:uLnTx/>
                <a:uFillTx/>
                <a:latin typeface="BIZ UDPゴシック"/>
                <a:ea typeface="BIZ UDPゴシック"/>
                <a:cs typeface="+mn-cs"/>
              </a:rPr>
            </a:br>
            <a:r>
              <a:rPr kumimoji="0" lang="en-US" altLang="ja-JP" sz="3600" b="1" i="0" u="none" strike="noStrike" kern="1200" cap="none" spc="0" normalizeH="0" baseline="0" noProof="0" dirty="0">
                <a:ln>
                  <a:noFill/>
                </a:ln>
                <a:solidFill>
                  <a:prstClr val="black">
                    <a:lumMod val="75000"/>
                    <a:lumOff val="25000"/>
                  </a:prstClr>
                </a:solidFill>
                <a:effectLst/>
                <a:uLnTx/>
                <a:uFillTx/>
                <a:latin typeface="BIZ UDPゴシック"/>
                <a:ea typeface="BIZ UDPゴシック"/>
                <a:cs typeface="+mn-cs"/>
              </a:rPr>
              <a:t>MEDIA PROFILE</a:t>
            </a:r>
            <a:r>
              <a:rPr kumimoji="0" lang="ja-JP" altLang="en-US" sz="3600" b="1" i="0" u="none" strike="noStrike" kern="1200" cap="none" spc="0" normalizeH="0" baseline="0" noProof="0" dirty="0">
                <a:ln>
                  <a:noFill/>
                </a:ln>
                <a:solidFill>
                  <a:prstClr val="black">
                    <a:lumMod val="75000"/>
                    <a:lumOff val="25000"/>
                  </a:prstClr>
                </a:solidFill>
                <a:effectLst/>
                <a:uLnTx/>
                <a:uFillTx/>
                <a:latin typeface="BIZ UDPゴシック"/>
                <a:ea typeface="BIZ UDPゴシック"/>
                <a:cs typeface="+mn-cs"/>
              </a:rPr>
              <a:t> </a:t>
            </a:r>
          </a:p>
        </p:txBody>
      </p:sp>
      <p:sp>
        <p:nvSpPr>
          <p:cNvPr id="8" name="字幕 7">
            <a:extLst>
              <a:ext uri="{FF2B5EF4-FFF2-40B4-BE49-F238E27FC236}">
                <a16:creationId xmlns:a16="http://schemas.microsoft.com/office/drawing/2014/main" id="{34D8C99E-5AD1-02BD-DEC9-BEE1411A7A06}"/>
              </a:ext>
            </a:extLst>
          </p:cNvPr>
          <p:cNvSpPr>
            <a:spLocks noGrp="1"/>
          </p:cNvSpPr>
          <p:nvPr>
            <p:ph type="subTitle" idx="1"/>
          </p:nvPr>
        </p:nvSpPr>
        <p:spPr>
          <a:xfrm>
            <a:off x="1730712" y="4148263"/>
            <a:ext cx="2222500" cy="766762"/>
          </a:xfrm>
        </p:spPr>
        <p:txBody>
          <a:bodyPr>
            <a:norm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n-US" altLang="ja-JP" sz="2000" b="0" i="0" u="none" strike="noStrike" kern="1200" cap="none" spc="0" normalizeH="0" baseline="0" noProof="0" dirty="0">
                <a:ln>
                  <a:noFill/>
                </a:ln>
                <a:solidFill>
                  <a:prstClr val="black">
                    <a:lumMod val="75000"/>
                    <a:lumOff val="25000"/>
                  </a:prstClr>
                </a:solidFill>
                <a:effectLst/>
                <a:uLnTx/>
                <a:uFillTx/>
                <a:latin typeface="BIZ UDPゴシック"/>
                <a:ea typeface="BIZ UDPゴシック"/>
                <a:cs typeface="+mn-cs"/>
              </a:rPr>
              <a:t>2024</a:t>
            </a:r>
            <a:r>
              <a:rPr kumimoji="0" lang="ja-JP" altLang="en-US" sz="2000" b="0" i="0" u="none" strike="noStrike" kern="1200" cap="none" spc="0" normalizeH="0" baseline="0" noProof="0" dirty="0">
                <a:ln>
                  <a:noFill/>
                </a:ln>
                <a:solidFill>
                  <a:prstClr val="black">
                    <a:lumMod val="75000"/>
                    <a:lumOff val="25000"/>
                  </a:prstClr>
                </a:solidFill>
                <a:effectLst/>
                <a:uLnTx/>
                <a:uFillTx/>
                <a:latin typeface="BIZ UDPゴシック"/>
                <a:ea typeface="BIZ UDPゴシック"/>
                <a:cs typeface="+mn-cs"/>
              </a:rPr>
              <a:t>年</a:t>
            </a:r>
            <a:r>
              <a:rPr kumimoji="0" lang="en-US" altLang="ja-JP" sz="2000" b="0" i="0" u="none" strike="noStrike" kern="1200" cap="none" spc="0" normalizeH="0" baseline="0" noProof="0" dirty="0">
                <a:ln>
                  <a:noFill/>
                </a:ln>
                <a:solidFill>
                  <a:prstClr val="black">
                    <a:lumMod val="75000"/>
                    <a:lumOff val="25000"/>
                  </a:prstClr>
                </a:solidFill>
                <a:effectLst/>
                <a:uLnTx/>
                <a:uFillTx/>
                <a:latin typeface="BIZ UDPゴシック"/>
                <a:ea typeface="BIZ UDPゴシック"/>
                <a:cs typeface="+mn-cs"/>
              </a:rPr>
              <a:t>4</a:t>
            </a:r>
            <a:r>
              <a:rPr kumimoji="0" lang="ja-JP" altLang="en-US" sz="2000" b="0" i="0" u="none" strike="noStrike" kern="1200" cap="none" spc="0" normalizeH="0" baseline="0" noProof="0" dirty="0">
                <a:ln>
                  <a:noFill/>
                </a:ln>
                <a:solidFill>
                  <a:prstClr val="black">
                    <a:lumMod val="75000"/>
                    <a:lumOff val="25000"/>
                  </a:prstClr>
                </a:solidFill>
                <a:effectLst/>
                <a:uLnTx/>
                <a:uFillTx/>
                <a:latin typeface="BIZ UDPゴシック"/>
                <a:ea typeface="BIZ UDPゴシック"/>
                <a:cs typeface="+mn-cs"/>
              </a:rPr>
              <a:t>月</a:t>
            </a:r>
            <a:endParaRPr kumimoji="0" lang="en-US" altLang="ja-JP" sz="2000" b="0" i="0" u="none" strike="noStrike" kern="1200" cap="none" spc="0" normalizeH="0" baseline="0" noProof="0" dirty="0">
              <a:ln>
                <a:noFill/>
              </a:ln>
              <a:solidFill>
                <a:prstClr val="black">
                  <a:lumMod val="75000"/>
                  <a:lumOff val="25000"/>
                </a:prstClr>
              </a:solidFill>
              <a:effectLst/>
              <a:uLnTx/>
              <a:uFillTx/>
              <a:latin typeface="BIZ UDPゴシック"/>
              <a:ea typeface="BIZ UDPゴシック"/>
              <a:cs typeface="+mn-cs"/>
            </a:endParaRPr>
          </a:p>
          <a:p>
            <a:pPr marL="0" marR="0" lvl="0" indent="0" defTabSz="457200" rtl="0" eaLnBrk="1" fontAlgn="auto" latinLnBrk="0" hangingPunct="1">
              <a:lnSpc>
                <a:spcPct val="100000"/>
              </a:lnSpc>
              <a:spcBef>
                <a:spcPts val="0"/>
              </a:spcBef>
              <a:spcAft>
                <a:spcPts val="0"/>
              </a:spcAft>
              <a:buClrTx/>
              <a:buSzTx/>
              <a:buFontTx/>
              <a:buNone/>
              <a:tabLst/>
              <a:defRPr/>
            </a:pPr>
            <a:r>
              <a:rPr kumimoji="0" lang="ja-JP" altLang="en-US" sz="2000" b="0" i="0" u="none" strike="noStrike" kern="1200" cap="none" spc="0" normalizeH="0" baseline="0" noProof="0" dirty="0">
                <a:ln>
                  <a:noFill/>
                </a:ln>
                <a:solidFill>
                  <a:prstClr val="black">
                    <a:lumMod val="75000"/>
                    <a:lumOff val="25000"/>
                  </a:prstClr>
                </a:solidFill>
                <a:effectLst/>
                <a:uLnTx/>
                <a:uFillTx/>
                <a:latin typeface="BIZ UDPゴシック"/>
                <a:ea typeface="BIZ UDPゴシック"/>
                <a:cs typeface="+mn-cs"/>
              </a:rPr>
              <a:t>株式会社</a:t>
            </a:r>
            <a:r>
              <a:rPr kumimoji="0" lang="en-US" altLang="ja-JP" sz="2000" b="0" i="0" u="none" strike="noStrike" kern="1200" cap="none" spc="0" normalizeH="0" baseline="0" noProof="0" dirty="0">
                <a:ln>
                  <a:noFill/>
                </a:ln>
                <a:solidFill>
                  <a:prstClr val="black">
                    <a:lumMod val="75000"/>
                    <a:lumOff val="25000"/>
                  </a:prstClr>
                </a:solidFill>
                <a:effectLst/>
                <a:uLnTx/>
                <a:uFillTx/>
                <a:latin typeface="BIZ UDPゴシック"/>
                <a:ea typeface="BIZ UDPゴシック"/>
                <a:cs typeface="+mn-cs"/>
              </a:rPr>
              <a:t>FM802</a:t>
            </a:r>
            <a:endParaRPr kumimoji="0" lang="ja-JP" altLang="en-US" sz="2000" b="0" i="0" u="none" strike="noStrike" kern="1200" cap="none" spc="0" normalizeH="0" baseline="0" noProof="0" dirty="0">
              <a:ln>
                <a:noFill/>
              </a:ln>
              <a:solidFill>
                <a:prstClr val="black">
                  <a:lumMod val="75000"/>
                  <a:lumOff val="25000"/>
                </a:prstClr>
              </a:solidFill>
              <a:effectLst/>
              <a:uLnTx/>
              <a:uFillTx/>
              <a:latin typeface="BIZ UDPゴシック"/>
              <a:ea typeface="BIZ UDPゴシック"/>
              <a:cs typeface="+mn-cs"/>
            </a:endParaRPr>
          </a:p>
        </p:txBody>
      </p:sp>
      <p:sp>
        <p:nvSpPr>
          <p:cNvPr id="4" name="スライド番号プレースホルダー 3">
            <a:extLst>
              <a:ext uri="{FF2B5EF4-FFF2-40B4-BE49-F238E27FC236}">
                <a16:creationId xmlns:a16="http://schemas.microsoft.com/office/drawing/2014/main" id="{E09E74FF-F5F8-C09F-2089-461DFF38B45A}"/>
              </a:ext>
            </a:extLst>
          </p:cNvPr>
          <p:cNvSpPr>
            <a:spLocks noGrp="1"/>
          </p:cNvSpPr>
          <p:nvPr>
            <p:ph type="sldNum" sz="quarter" idx="12"/>
          </p:nvPr>
        </p:nvSpPr>
        <p:spPr/>
        <p:txBody>
          <a:bodyPr/>
          <a:lstStyle/>
          <a:p>
            <a:pPr>
              <a:defRPr/>
            </a:pPr>
            <a:fld id="{93D79015-6272-40C6-A9BB-D92D62A5E27E}" type="slidenum">
              <a:rPr lang="en-US" altLang="ja-JP" smtClean="0"/>
              <a:pPr>
                <a:defRPr/>
              </a:pPr>
              <a:t>1</a:t>
            </a:fld>
            <a:endParaRPr lang="en-US" altLang="ja-JP" dirty="0"/>
          </a:p>
        </p:txBody>
      </p:sp>
      <p:grpSp>
        <p:nvGrpSpPr>
          <p:cNvPr id="37" name="グループ化 36">
            <a:extLst>
              <a:ext uri="{FF2B5EF4-FFF2-40B4-BE49-F238E27FC236}">
                <a16:creationId xmlns:a16="http://schemas.microsoft.com/office/drawing/2014/main" id="{61CE7AAB-04EB-2B2D-FE97-716C4CA5C686}"/>
              </a:ext>
            </a:extLst>
          </p:cNvPr>
          <p:cNvGrpSpPr/>
          <p:nvPr/>
        </p:nvGrpSpPr>
        <p:grpSpPr>
          <a:xfrm>
            <a:off x="810765" y="5175504"/>
            <a:ext cx="4062393" cy="642479"/>
            <a:chOff x="409980" y="5383650"/>
            <a:chExt cx="4062393" cy="642479"/>
          </a:xfrm>
        </p:grpSpPr>
        <p:pic>
          <p:nvPicPr>
            <p:cNvPr id="29" name="図 9">
              <a:extLst>
                <a:ext uri="{FF2B5EF4-FFF2-40B4-BE49-F238E27FC236}">
                  <a16:creationId xmlns:a16="http://schemas.microsoft.com/office/drawing/2014/main" id="{BF16323D-D280-75D7-1EDD-F64A4652B5BF}"/>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409980" y="5464861"/>
              <a:ext cx="2006461" cy="454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2" descr="FM802 SDGs">
              <a:extLst>
                <a:ext uri="{FF2B5EF4-FFF2-40B4-BE49-F238E27FC236}">
                  <a16:creationId xmlns:a16="http://schemas.microsoft.com/office/drawing/2014/main" id="{EF1250B9-FC36-B30F-622D-ABCF5FBD651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416441" y="5383650"/>
              <a:ext cx="2055932" cy="642479"/>
            </a:xfrm>
            <a:prstGeom prst="rect">
              <a:avLst/>
            </a:prstGeom>
            <a:noFill/>
            <a:extLst>
              <a:ext uri="{909E8E84-426E-40DD-AFC4-6F175D3DCCD1}">
                <a14:hiddenFill xmlns:a14="http://schemas.microsoft.com/office/drawing/2010/main">
                  <a:solidFill>
                    <a:srgbClr val="FFFFFF"/>
                  </a:solidFill>
                </a14:hiddenFill>
              </a:ext>
            </a:extLst>
          </p:spPr>
        </p:pic>
      </p:grpSp>
      <p:pic>
        <p:nvPicPr>
          <p:cNvPr id="9" name="図 8" descr="部屋に備え付けている看板&#10;&#10;低い精度で自動的に生成された説明">
            <a:extLst>
              <a:ext uri="{FF2B5EF4-FFF2-40B4-BE49-F238E27FC236}">
                <a16:creationId xmlns:a16="http://schemas.microsoft.com/office/drawing/2014/main" id="{F9977570-9A0D-24B2-9DA6-B898C668F69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2"/>
          <a:stretch/>
        </p:blipFill>
        <p:spPr>
          <a:xfrm>
            <a:off x="4883025" y="10"/>
            <a:ext cx="7308975"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p:spPr>
      </p:pic>
      <p:pic>
        <p:nvPicPr>
          <p:cNvPr id="10" name="図 9">
            <a:extLst>
              <a:ext uri="{FF2B5EF4-FFF2-40B4-BE49-F238E27FC236}">
                <a16:creationId xmlns:a16="http://schemas.microsoft.com/office/drawing/2014/main" id="{6F5A4416-D254-1BD4-1790-E39F269AB5D9}"/>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r="-2"/>
          <a:stretch/>
        </p:blipFill>
        <p:spPr>
          <a:xfrm>
            <a:off x="4883025" y="3493008"/>
            <a:ext cx="7308975"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p:spPr>
      </p:pic>
    </p:spTree>
    <p:extLst>
      <p:ext uri="{BB962C8B-B14F-4D97-AF65-F5344CB8AC3E}">
        <p14:creationId xmlns:p14="http://schemas.microsoft.com/office/powerpoint/2010/main" val="27071744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B5B6E26-5100-23DB-4FB6-9A6D4290BF78}"/>
              </a:ext>
            </a:extLst>
          </p:cNvPr>
          <p:cNvSpPr>
            <a:spLocks noGrp="1"/>
          </p:cNvSpPr>
          <p:nvPr>
            <p:ph type="title"/>
          </p:nvPr>
        </p:nvSpPr>
        <p:spPr/>
        <p:txBody>
          <a:bodyPr/>
          <a:lstStyle/>
          <a:p>
            <a:r>
              <a:rPr kumimoji="1" lang="en-US" altLang="ja-JP" dirty="0"/>
              <a:t>02</a:t>
            </a:r>
            <a:endParaRPr kumimoji="1" lang="ja-JP" altLang="en-US" dirty="0"/>
          </a:p>
        </p:txBody>
      </p:sp>
      <p:sp>
        <p:nvSpPr>
          <p:cNvPr id="3" name="コンテンツ プレースホルダー 2">
            <a:extLst>
              <a:ext uri="{FF2B5EF4-FFF2-40B4-BE49-F238E27FC236}">
                <a16:creationId xmlns:a16="http://schemas.microsoft.com/office/drawing/2014/main" id="{FB750E70-11A9-7147-27CA-5A5A26C5FA32}"/>
              </a:ext>
            </a:extLst>
          </p:cNvPr>
          <p:cNvSpPr>
            <a:spLocks noGrp="1"/>
          </p:cNvSpPr>
          <p:nvPr>
            <p:ph idx="1"/>
          </p:nvPr>
        </p:nvSpPr>
        <p:spPr/>
        <p:txBody>
          <a:bodyPr>
            <a:normAutofit/>
          </a:bodyPr>
          <a:lstStyle/>
          <a:p>
            <a:r>
              <a:rPr lang="en-US" altLang="ja-JP" dirty="0">
                <a:latin typeface="BIZ UDPゴシック" panose="020B0400000000000000" pitchFamily="50" charset="-128"/>
                <a:ea typeface="BIZ UDPゴシック" panose="020B0400000000000000" pitchFamily="50" charset="-128"/>
              </a:rPr>
              <a:t>FM802</a:t>
            </a:r>
            <a:r>
              <a:rPr lang="ja-JP" altLang="en-US" dirty="0">
                <a:latin typeface="BIZ UDPゴシック" panose="020B0400000000000000" pitchFamily="50" charset="-128"/>
                <a:ea typeface="BIZ UDPゴシック" panose="020B0400000000000000" pitchFamily="50" charset="-128"/>
              </a:rPr>
              <a:t>は、 </a:t>
            </a:r>
            <a:r>
              <a:rPr lang="en-US" altLang="ja-JP" dirty="0">
                <a:latin typeface="BIZ UDPゴシック" panose="020B0400000000000000" pitchFamily="50" charset="-128"/>
                <a:ea typeface="BIZ UDPゴシック" panose="020B0400000000000000" pitchFamily="50" charset="-128"/>
              </a:rPr>
              <a:t>2024</a:t>
            </a:r>
            <a:r>
              <a:rPr lang="ja-JP" altLang="en-US" dirty="0">
                <a:latin typeface="BIZ UDPゴシック" panose="020B0400000000000000" pitchFamily="50" charset="-128"/>
                <a:ea typeface="BIZ UDPゴシック" panose="020B0400000000000000" pitchFamily="50" charset="-128"/>
              </a:rPr>
              <a:t>年</a:t>
            </a:r>
            <a:r>
              <a:rPr lang="en-US" altLang="ja-JP" dirty="0">
                <a:latin typeface="BIZ UDPゴシック" panose="020B0400000000000000" pitchFamily="50" charset="-128"/>
                <a:ea typeface="BIZ UDPゴシック" panose="020B0400000000000000" pitchFamily="50" charset="-128"/>
              </a:rPr>
              <a:t>6</a:t>
            </a:r>
            <a:r>
              <a:rPr lang="ja-JP" altLang="en-US" dirty="0">
                <a:latin typeface="BIZ UDPゴシック" panose="020B0400000000000000" pitchFamily="50" charset="-128"/>
                <a:ea typeface="BIZ UDPゴシック" panose="020B0400000000000000" pitchFamily="50" charset="-128"/>
              </a:rPr>
              <a:t>月</a:t>
            </a:r>
            <a:r>
              <a:rPr lang="en-US" altLang="ja-JP" dirty="0">
                <a:latin typeface="BIZ UDPゴシック" panose="020B0400000000000000" pitchFamily="50" charset="-128"/>
                <a:ea typeface="BIZ UDPゴシック" panose="020B0400000000000000" pitchFamily="50" charset="-128"/>
              </a:rPr>
              <a:t>1</a:t>
            </a:r>
            <a:r>
              <a:rPr lang="ja-JP" altLang="en-US" dirty="0">
                <a:latin typeface="BIZ UDPゴシック" panose="020B0400000000000000" pitchFamily="50" charset="-128"/>
                <a:ea typeface="BIZ UDPゴシック" panose="020B0400000000000000" pitchFamily="50" charset="-128"/>
              </a:rPr>
              <a:t>日で開局</a:t>
            </a:r>
            <a:r>
              <a:rPr lang="en-US" altLang="ja-JP" sz="2000" dirty="0">
                <a:solidFill>
                  <a:srgbClr val="FF0000"/>
                </a:solidFill>
                <a:latin typeface="BIZ UDPゴシック" panose="020B0400000000000000" pitchFamily="50" charset="-128"/>
                <a:ea typeface="BIZ UDPゴシック" panose="020B0400000000000000" pitchFamily="50" charset="-128"/>
              </a:rPr>
              <a:t>35</a:t>
            </a:r>
            <a:r>
              <a:rPr lang="ja-JP" altLang="en-US" dirty="0">
                <a:latin typeface="BIZ UDPゴシック" panose="020B0400000000000000" pitchFamily="50" charset="-128"/>
                <a:ea typeface="BIZ UDPゴシック" panose="020B0400000000000000" pitchFamily="50" charset="-128"/>
              </a:rPr>
              <a:t>周年を迎えます</a:t>
            </a:r>
            <a:endParaRPr lang="en-US" altLang="ja-JP" dirty="0">
              <a:latin typeface="BIZ UDPゴシック" panose="020B0400000000000000" pitchFamily="50" charset="-128"/>
              <a:ea typeface="BIZ UDPゴシック" panose="020B0400000000000000" pitchFamily="50" charset="-128"/>
            </a:endParaRPr>
          </a:p>
        </p:txBody>
      </p:sp>
      <p:sp>
        <p:nvSpPr>
          <p:cNvPr id="4" name="スライド番号プレースホルダー 3">
            <a:extLst>
              <a:ext uri="{FF2B5EF4-FFF2-40B4-BE49-F238E27FC236}">
                <a16:creationId xmlns:a16="http://schemas.microsoft.com/office/drawing/2014/main" id="{52A10D88-60DC-3226-7CA7-B94E1BB23944}"/>
              </a:ext>
            </a:extLst>
          </p:cNvPr>
          <p:cNvSpPr>
            <a:spLocks noGrp="1"/>
          </p:cNvSpPr>
          <p:nvPr>
            <p:ph type="sldNum" sz="quarter" idx="12"/>
          </p:nvPr>
        </p:nvSpPr>
        <p:spPr/>
        <p:txBody>
          <a:bodyPr/>
          <a:lstStyle/>
          <a:p>
            <a:pPr>
              <a:defRPr/>
            </a:pPr>
            <a:fld id="{A235EF90-4A2E-483D-8024-7EAC4E40F8E4}" type="slidenum">
              <a:rPr lang="en-US" altLang="ja-JP" smtClean="0"/>
              <a:pPr>
                <a:defRPr/>
              </a:pPr>
              <a:t>2</a:t>
            </a:fld>
            <a:endParaRPr lang="en-US" altLang="ja-JP" dirty="0"/>
          </a:p>
        </p:txBody>
      </p:sp>
      <p:grpSp>
        <p:nvGrpSpPr>
          <p:cNvPr id="7" name="グループ化 6">
            <a:extLst>
              <a:ext uri="{FF2B5EF4-FFF2-40B4-BE49-F238E27FC236}">
                <a16:creationId xmlns:a16="http://schemas.microsoft.com/office/drawing/2014/main" id="{252243F6-0C1D-0DE8-8680-CAB7A1AC7693}"/>
              </a:ext>
            </a:extLst>
          </p:cNvPr>
          <p:cNvGrpSpPr/>
          <p:nvPr/>
        </p:nvGrpSpPr>
        <p:grpSpPr>
          <a:xfrm>
            <a:off x="8869880" y="5558550"/>
            <a:ext cx="1866288" cy="1182436"/>
            <a:chOff x="775274" y="4385910"/>
            <a:chExt cx="2340763" cy="1408645"/>
          </a:xfrm>
        </p:grpSpPr>
        <p:pic>
          <p:nvPicPr>
            <p:cNvPr id="8" name="Picture 30" descr="MC900039070[1]">
              <a:extLst>
                <a:ext uri="{FF2B5EF4-FFF2-40B4-BE49-F238E27FC236}">
                  <a16:creationId xmlns:a16="http://schemas.microsoft.com/office/drawing/2014/main" id="{C9B3D423-58D4-06A9-AE04-944AA4EC7D20}"/>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775274" y="4385910"/>
              <a:ext cx="2340763" cy="1331247"/>
            </a:xfrm>
            <a:prstGeom prst="rect">
              <a:avLst/>
            </a:prstGeom>
            <a:noFill/>
            <a:ln cap="flat">
              <a:noFill/>
            </a:ln>
          </p:spPr>
        </p:pic>
        <p:sp>
          <p:nvSpPr>
            <p:cNvPr id="9" name="Rectangle 31">
              <a:extLst>
                <a:ext uri="{FF2B5EF4-FFF2-40B4-BE49-F238E27FC236}">
                  <a16:creationId xmlns:a16="http://schemas.microsoft.com/office/drawing/2014/main" id="{EDCDAF08-0D70-5984-5B69-009175846D90}"/>
                </a:ext>
              </a:extLst>
            </p:cNvPr>
            <p:cNvSpPr/>
            <p:nvPr/>
          </p:nvSpPr>
          <p:spPr>
            <a:xfrm>
              <a:off x="883217" y="5257801"/>
              <a:ext cx="683422" cy="439988"/>
            </a:xfrm>
            <a:prstGeom prst="rect">
              <a:avLst/>
            </a:prstGeom>
            <a:solidFill>
              <a:srgbClr val="000000"/>
            </a:solidFill>
            <a:ln cap="flat">
              <a:noFill/>
              <a:prstDash val="solid"/>
            </a:ln>
          </p:spPr>
          <p:txBody>
            <a:bodyPr vert="horz" wrap="square" lIns="91440" tIns="45720" rIns="91440" bIns="45720" anchor="ctr" anchorCtr="0" compatLnSpc="1">
              <a:spAutoFit/>
            </a:bodyPr>
            <a:lstStyle/>
            <a:p>
              <a:pPr defTabSz="457212">
                <a:defRPr sz="1800" b="0" i="0" u="none" strike="noStrike" kern="0" cap="none" spc="0" baseline="0">
                  <a:solidFill>
                    <a:srgbClr val="000000"/>
                  </a:solidFill>
                  <a:uFillTx/>
                </a:defRPr>
              </a:pPr>
              <a:endParaRPr lang="en-US">
                <a:solidFill>
                  <a:srgbClr val="404040"/>
                </a:solidFill>
                <a:latin typeface="Arial" pitchFamily="34"/>
                <a:ea typeface="Microsoft JhengHei" pitchFamily="34"/>
              </a:endParaRPr>
            </a:p>
          </p:txBody>
        </p:sp>
        <p:sp>
          <p:nvSpPr>
            <p:cNvPr id="10" name="Text Box 33">
              <a:extLst>
                <a:ext uri="{FF2B5EF4-FFF2-40B4-BE49-F238E27FC236}">
                  <a16:creationId xmlns:a16="http://schemas.microsoft.com/office/drawing/2014/main" id="{3E04A3F3-5490-D90E-EE3A-EE6F65CD1E51}"/>
                </a:ext>
              </a:extLst>
            </p:cNvPr>
            <p:cNvSpPr txBox="1"/>
            <p:nvPr/>
          </p:nvSpPr>
          <p:spPr>
            <a:xfrm>
              <a:off x="776738" y="5171239"/>
              <a:ext cx="1758153" cy="623316"/>
            </a:xfrm>
            <a:prstGeom prst="rect">
              <a:avLst/>
            </a:prstGeom>
            <a:noFill/>
            <a:ln cap="flat">
              <a:noFill/>
            </a:ln>
          </p:spPr>
          <p:txBody>
            <a:bodyPr vert="horz" wrap="square" lIns="91440" tIns="45720" rIns="91440" bIns="45720" anchor="t" anchorCtr="0" compatLnSpc="1">
              <a:spAutoFit/>
            </a:bodyPr>
            <a:lstStyle/>
            <a:p>
              <a:pPr defTabSz="457212">
                <a:defRPr sz="1800" b="0" i="0" u="none" strike="noStrike" kern="0" cap="none" spc="0" baseline="0">
                  <a:solidFill>
                    <a:srgbClr val="000000"/>
                  </a:solidFill>
                  <a:uFillTx/>
                </a:defRPr>
              </a:pPr>
              <a:r>
                <a:rPr lang="en-US" sz="2800" b="1" dirty="0">
                  <a:solidFill>
                    <a:srgbClr val="FFFFFF"/>
                  </a:solidFill>
                  <a:latin typeface="Vijaya" pitchFamily="34"/>
                  <a:ea typeface="DFKai-SB" pitchFamily="65"/>
                </a:rPr>
                <a:t>80.2</a:t>
              </a:r>
              <a:endParaRPr lang="en-US" sz="2800" dirty="0">
                <a:solidFill>
                  <a:srgbClr val="FFFFFF"/>
                </a:solidFill>
                <a:latin typeface="Arial" pitchFamily="34"/>
                <a:ea typeface="Microsoft JhengHei" pitchFamily="34"/>
              </a:endParaRPr>
            </a:p>
          </p:txBody>
        </p:sp>
      </p:grpSp>
      <p:sp>
        <p:nvSpPr>
          <p:cNvPr id="13" name="コンテンツ プレースホルダー 2">
            <a:extLst>
              <a:ext uri="{FF2B5EF4-FFF2-40B4-BE49-F238E27FC236}">
                <a16:creationId xmlns:a16="http://schemas.microsoft.com/office/drawing/2014/main" id="{784D2047-2CF7-F54F-B613-9DD54F48FFD2}"/>
              </a:ext>
            </a:extLst>
          </p:cNvPr>
          <p:cNvSpPr txBox="1">
            <a:spLocks/>
          </p:cNvSpPr>
          <p:nvPr/>
        </p:nvSpPr>
        <p:spPr>
          <a:xfrm>
            <a:off x="2590423" y="1221500"/>
            <a:ext cx="7539897" cy="4562832"/>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fontAlgn="base">
              <a:lnSpc>
                <a:spcPct val="100000"/>
              </a:lnSpc>
              <a:spcBef>
                <a:spcPts val="0"/>
              </a:spcBef>
              <a:spcAft>
                <a:spcPct val="0"/>
              </a:spcAft>
              <a:buNone/>
            </a:pPr>
            <a:r>
              <a:rPr lang="en-US" altLang="ja-JP" sz="1400" dirty="0">
                <a:solidFill>
                  <a:schemeClr val="tx1">
                    <a:lumMod val="75000"/>
                    <a:lumOff val="25000"/>
                  </a:schemeClr>
                </a:solidFill>
                <a:latin typeface="BIZ UDPゴシック" panose="020B0400000000000000" pitchFamily="50" charset="-128"/>
                <a:ea typeface="BIZ UDPゴシック" panose="020B0400000000000000" pitchFamily="50" charset="-128"/>
                <a:cs typeface="Hiragino Sans W6" charset="-128"/>
              </a:rPr>
              <a:t>FM802</a:t>
            </a:r>
            <a:r>
              <a:rPr lang="ja-JP" altLang="en-US" sz="1400" dirty="0">
                <a:solidFill>
                  <a:schemeClr val="tx1">
                    <a:lumMod val="75000"/>
                    <a:lumOff val="25000"/>
                  </a:schemeClr>
                </a:solidFill>
                <a:latin typeface="BIZ UDPゴシック" panose="020B0400000000000000" pitchFamily="50" charset="-128"/>
                <a:ea typeface="BIZ UDPゴシック" panose="020B0400000000000000" pitchFamily="50" charset="-128"/>
                <a:cs typeface="Hiragino Sans W6" charset="-128"/>
              </a:rPr>
              <a:t>では、</a:t>
            </a:r>
            <a:r>
              <a:rPr lang="en-US" altLang="ja-JP" sz="1400" dirty="0">
                <a:solidFill>
                  <a:schemeClr val="tx1">
                    <a:lumMod val="75000"/>
                    <a:lumOff val="25000"/>
                  </a:schemeClr>
                </a:solidFill>
                <a:latin typeface="BIZ UDPゴシック" panose="020B0400000000000000" pitchFamily="50" charset="-128"/>
                <a:ea typeface="BIZ UDPゴシック" panose="020B0400000000000000" pitchFamily="50" charset="-128"/>
                <a:cs typeface="Hiragino Sans W6" charset="-128"/>
              </a:rPr>
              <a:t>『MUSIC STATION』</a:t>
            </a:r>
            <a:r>
              <a:rPr lang="ja-JP" altLang="en-US" sz="1400" dirty="0">
                <a:solidFill>
                  <a:schemeClr val="tx1">
                    <a:lumMod val="75000"/>
                    <a:lumOff val="25000"/>
                  </a:schemeClr>
                </a:solidFill>
                <a:latin typeface="BIZ UDPゴシック" panose="020B0400000000000000" pitchFamily="50" charset="-128"/>
                <a:ea typeface="BIZ UDPゴシック" panose="020B0400000000000000" pitchFamily="50" charset="-128"/>
                <a:cs typeface="Hiragino Sans W6" charset="-128"/>
              </a:rPr>
              <a:t>として新旧様々な音楽を世に紹介してきました。</a:t>
            </a:r>
            <a:endParaRPr lang="en-US" altLang="ja-JP" sz="1400" dirty="0">
              <a:solidFill>
                <a:schemeClr val="tx1">
                  <a:lumMod val="75000"/>
                  <a:lumOff val="25000"/>
                </a:schemeClr>
              </a:solidFill>
              <a:latin typeface="BIZ UDPゴシック" panose="020B0400000000000000" pitchFamily="50" charset="-128"/>
              <a:ea typeface="BIZ UDPゴシック" panose="020B0400000000000000" pitchFamily="50" charset="-128"/>
              <a:cs typeface="Hiragino Sans W6" charset="-128"/>
            </a:endParaRPr>
          </a:p>
          <a:p>
            <a:pPr marL="0" indent="0" algn="ctr" fontAlgn="base">
              <a:lnSpc>
                <a:spcPct val="100000"/>
              </a:lnSpc>
              <a:spcBef>
                <a:spcPts val="0"/>
              </a:spcBef>
              <a:spcAft>
                <a:spcPct val="0"/>
              </a:spcAft>
              <a:buNone/>
            </a:pPr>
            <a:endParaRPr lang="en-US" altLang="ja-JP" sz="1400" dirty="0">
              <a:solidFill>
                <a:schemeClr val="tx1">
                  <a:lumMod val="75000"/>
                  <a:lumOff val="25000"/>
                </a:schemeClr>
              </a:solidFill>
              <a:latin typeface="BIZ UDPゴシック" panose="020B0400000000000000" pitchFamily="50" charset="-128"/>
              <a:ea typeface="BIZ UDPゴシック" panose="020B0400000000000000" pitchFamily="50" charset="-128"/>
              <a:cs typeface="Hiragino Sans W6" charset="-128"/>
            </a:endParaRPr>
          </a:p>
          <a:p>
            <a:pPr marL="0" indent="0" algn="ctr" fontAlgn="base">
              <a:lnSpc>
                <a:spcPct val="100000"/>
              </a:lnSpc>
              <a:spcBef>
                <a:spcPts val="0"/>
              </a:spcBef>
              <a:spcAft>
                <a:spcPct val="0"/>
              </a:spcAft>
              <a:buNone/>
            </a:pPr>
            <a:r>
              <a:rPr lang="en-US" altLang="ja-JP" sz="1400" dirty="0">
                <a:solidFill>
                  <a:schemeClr val="tx1">
                    <a:lumMod val="75000"/>
                    <a:lumOff val="25000"/>
                  </a:schemeClr>
                </a:solidFill>
                <a:latin typeface="BIZ UDPゴシック" panose="020B0400000000000000" pitchFamily="50" charset="-128"/>
                <a:ea typeface="BIZ UDPゴシック" panose="020B0400000000000000" pitchFamily="50" charset="-128"/>
                <a:cs typeface="Hiragino Sans W6" charset="-128"/>
              </a:rPr>
              <a:t>FM802</a:t>
            </a:r>
            <a:r>
              <a:rPr lang="ja-JP" altLang="en-US" sz="1400" dirty="0">
                <a:solidFill>
                  <a:schemeClr val="tx1">
                    <a:lumMod val="75000"/>
                    <a:lumOff val="25000"/>
                  </a:schemeClr>
                </a:solidFill>
                <a:latin typeface="BIZ UDPゴシック" panose="020B0400000000000000" pitchFamily="50" charset="-128"/>
                <a:ea typeface="BIZ UDPゴシック" panose="020B0400000000000000" pitchFamily="50" charset="-128"/>
                <a:cs typeface="Hiragino Sans W6" charset="-128"/>
              </a:rPr>
              <a:t>が世に広めたいと考えるアーティストに対しては、</a:t>
            </a:r>
            <a:endParaRPr lang="en-US" altLang="ja-JP" sz="1400" dirty="0">
              <a:solidFill>
                <a:schemeClr val="tx1">
                  <a:lumMod val="75000"/>
                  <a:lumOff val="25000"/>
                </a:schemeClr>
              </a:solidFill>
              <a:latin typeface="BIZ UDPゴシック" panose="020B0400000000000000" pitchFamily="50" charset="-128"/>
              <a:ea typeface="BIZ UDPゴシック" panose="020B0400000000000000" pitchFamily="50" charset="-128"/>
              <a:cs typeface="Hiragino Sans W6" charset="-128"/>
            </a:endParaRPr>
          </a:p>
          <a:p>
            <a:pPr marL="0" indent="0" algn="ctr" fontAlgn="base">
              <a:lnSpc>
                <a:spcPct val="100000"/>
              </a:lnSpc>
              <a:spcBef>
                <a:spcPts val="0"/>
              </a:spcBef>
              <a:spcAft>
                <a:spcPct val="0"/>
              </a:spcAft>
              <a:buNone/>
            </a:pPr>
            <a:r>
              <a:rPr lang="ja-JP" altLang="en-US" sz="1400" dirty="0">
                <a:solidFill>
                  <a:schemeClr val="tx1">
                    <a:lumMod val="75000"/>
                    <a:lumOff val="25000"/>
                  </a:schemeClr>
                </a:solidFill>
                <a:latin typeface="BIZ UDPゴシック" panose="020B0400000000000000" pitchFamily="50" charset="-128"/>
                <a:ea typeface="BIZ UDPゴシック" panose="020B0400000000000000" pitchFamily="50" charset="-128"/>
                <a:cs typeface="Hiragino Sans W6" charset="-128"/>
              </a:rPr>
              <a:t>徹底的に楽曲をオンエアし、レギュラー番組を担当してもらうことや、</a:t>
            </a:r>
            <a:endParaRPr lang="en-US" altLang="ja-JP" sz="1400" dirty="0">
              <a:solidFill>
                <a:schemeClr val="tx1">
                  <a:lumMod val="75000"/>
                  <a:lumOff val="25000"/>
                </a:schemeClr>
              </a:solidFill>
              <a:latin typeface="BIZ UDPゴシック" panose="020B0400000000000000" pitchFamily="50" charset="-128"/>
              <a:ea typeface="BIZ UDPゴシック" panose="020B0400000000000000" pitchFamily="50" charset="-128"/>
              <a:cs typeface="Hiragino Sans W6" charset="-128"/>
            </a:endParaRPr>
          </a:p>
          <a:p>
            <a:pPr marL="0" indent="0" algn="ctr" fontAlgn="base">
              <a:lnSpc>
                <a:spcPct val="100000"/>
              </a:lnSpc>
              <a:spcBef>
                <a:spcPts val="0"/>
              </a:spcBef>
              <a:spcAft>
                <a:spcPct val="0"/>
              </a:spcAft>
              <a:buNone/>
            </a:pPr>
            <a:r>
              <a:rPr lang="ja-JP" altLang="en-US" sz="1400" dirty="0">
                <a:solidFill>
                  <a:schemeClr val="tx1">
                    <a:lumMod val="75000"/>
                    <a:lumOff val="25000"/>
                  </a:schemeClr>
                </a:solidFill>
                <a:latin typeface="BIZ UDPゴシック" panose="020B0400000000000000" pitchFamily="50" charset="-128"/>
                <a:ea typeface="BIZ UDPゴシック" panose="020B0400000000000000" pitchFamily="50" charset="-128"/>
                <a:cs typeface="Hiragino Sans W6" charset="-128"/>
              </a:rPr>
              <a:t>主催のイベントに出演してもらうことで応援をしています。</a:t>
            </a:r>
            <a:endParaRPr lang="en-US" altLang="ja-JP" sz="1400" dirty="0">
              <a:solidFill>
                <a:schemeClr val="tx1">
                  <a:lumMod val="75000"/>
                  <a:lumOff val="25000"/>
                </a:schemeClr>
              </a:solidFill>
              <a:latin typeface="BIZ UDPゴシック" panose="020B0400000000000000" pitchFamily="50" charset="-128"/>
              <a:ea typeface="BIZ UDPゴシック" panose="020B0400000000000000" pitchFamily="50" charset="-128"/>
              <a:cs typeface="Hiragino Sans W6" charset="-128"/>
            </a:endParaRPr>
          </a:p>
          <a:p>
            <a:pPr marL="0" indent="0" algn="ctr" fontAlgn="base">
              <a:lnSpc>
                <a:spcPct val="100000"/>
              </a:lnSpc>
              <a:spcBef>
                <a:spcPts val="0"/>
              </a:spcBef>
              <a:spcAft>
                <a:spcPct val="0"/>
              </a:spcAft>
              <a:buNone/>
            </a:pPr>
            <a:endParaRPr lang="en-US" altLang="ja-JP" sz="1400" dirty="0">
              <a:solidFill>
                <a:schemeClr val="tx1">
                  <a:lumMod val="75000"/>
                  <a:lumOff val="25000"/>
                </a:schemeClr>
              </a:solidFill>
              <a:latin typeface="BIZ UDPゴシック" panose="020B0400000000000000" pitchFamily="50" charset="-128"/>
              <a:ea typeface="BIZ UDPゴシック" panose="020B0400000000000000" pitchFamily="50" charset="-128"/>
              <a:cs typeface="Hiragino Sans W6" charset="-128"/>
            </a:endParaRPr>
          </a:p>
          <a:p>
            <a:pPr marL="0" indent="0" algn="ctr" fontAlgn="base">
              <a:lnSpc>
                <a:spcPct val="100000"/>
              </a:lnSpc>
              <a:spcBef>
                <a:spcPts val="0"/>
              </a:spcBef>
              <a:spcAft>
                <a:spcPct val="0"/>
              </a:spcAft>
              <a:buNone/>
            </a:pPr>
            <a:r>
              <a:rPr lang="ja-JP" altLang="en-US" sz="1400" dirty="0">
                <a:solidFill>
                  <a:schemeClr val="tx1">
                    <a:lumMod val="75000"/>
                    <a:lumOff val="25000"/>
                  </a:schemeClr>
                </a:solidFill>
                <a:latin typeface="BIZ UDPゴシック" panose="020B0400000000000000" pitchFamily="50" charset="-128"/>
                <a:ea typeface="BIZ UDPゴシック" panose="020B0400000000000000" pitchFamily="50" charset="-128"/>
                <a:cs typeface="Hiragino Sans W6" charset="-128"/>
              </a:rPr>
              <a:t>リスナーに対しては、</a:t>
            </a:r>
            <a:r>
              <a:rPr lang="en-US" altLang="ja-JP" sz="1400" dirty="0">
                <a:solidFill>
                  <a:schemeClr val="tx1">
                    <a:lumMod val="75000"/>
                    <a:lumOff val="25000"/>
                  </a:schemeClr>
                </a:solidFill>
                <a:latin typeface="BIZ UDPゴシック" panose="020B0400000000000000" pitchFamily="50" charset="-128"/>
                <a:ea typeface="BIZ UDPゴシック" panose="020B0400000000000000" pitchFamily="50" charset="-128"/>
                <a:cs typeface="Hiragino Sans W6" charset="-128"/>
              </a:rPr>
              <a:t>FM802</a:t>
            </a:r>
            <a:r>
              <a:rPr lang="ja-JP" altLang="en-US" sz="1400" dirty="0">
                <a:solidFill>
                  <a:schemeClr val="tx1">
                    <a:lumMod val="75000"/>
                    <a:lumOff val="25000"/>
                  </a:schemeClr>
                </a:solidFill>
                <a:latin typeface="BIZ UDPゴシック" panose="020B0400000000000000" pitchFamily="50" charset="-128"/>
                <a:ea typeface="BIZ UDPゴシック" panose="020B0400000000000000" pitchFamily="50" charset="-128"/>
                <a:cs typeface="Hiragino Sans W6" charset="-128"/>
              </a:rPr>
              <a:t>の番組のほとんどを生放送のオリジナル編成とすることで、</a:t>
            </a:r>
            <a:endParaRPr lang="en-US" altLang="ja-JP" sz="1400" dirty="0">
              <a:solidFill>
                <a:schemeClr val="tx1">
                  <a:lumMod val="75000"/>
                  <a:lumOff val="25000"/>
                </a:schemeClr>
              </a:solidFill>
              <a:latin typeface="BIZ UDPゴシック" panose="020B0400000000000000" pitchFamily="50" charset="-128"/>
              <a:ea typeface="BIZ UDPゴシック" panose="020B0400000000000000" pitchFamily="50" charset="-128"/>
              <a:cs typeface="Hiragino Sans W6" charset="-128"/>
            </a:endParaRPr>
          </a:p>
          <a:p>
            <a:pPr marL="0" indent="0" algn="ctr" fontAlgn="base">
              <a:lnSpc>
                <a:spcPct val="100000"/>
              </a:lnSpc>
              <a:spcBef>
                <a:spcPts val="0"/>
              </a:spcBef>
              <a:spcAft>
                <a:spcPct val="0"/>
              </a:spcAft>
              <a:buNone/>
            </a:pPr>
            <a:r>
              <a:rPr lang="ja-JP" altLang="en-US" sz="1400" dirty="0">
                <a:solidFill>
                  <a:srgbClr val="0070C0"/>
                </a:solidFill>
                <a:latin typeface="BIZ UDPゴシック" panose="020B0400000000000000" pitchFamily="50" charset="-128"/>
                <a:ea typeface="BIZ UDPゴシック" panose="020B0400000000000000" pitchFamily="50" charset="-128"/>
                <a:cs typeface="Hiragino Sans W6" charset="-128"/>
              </a:rPr>
              <a:t>関西ローカルに「いま」、「ここで」求められている情報や音楽を、ニーズに応え、</a:t>
            </a:r>
            <a:endParaRPr lang="en-US" altLang="ja-JP" sz="1400" dirty="0">
              <a:solidFill>
                <a:srgbClr val="0070C0"/>
              </a:solidFill>
              <a:latin typeface="BIZ UDPゴシック" panose="020B0400000000000000" pitchFamily="50" charset="-128"/>
              <a:ea typeface="BIZ UDPゴシック" panose="020B0400000000000000" pitchFamily="50" charset="-128"/>
              <a:cs typeface="Hiragino Sans W6" charset="-128"/>
            </a:endParaRPr>
          </a:p>
          <a:p>
            <a:pPr marL="0" indent="0" algn="ctr" fontAlgn="base">
              <a:lnSpc>
                <a:spcPct val="100000"/>
              </a:lnSpc>
              <a:spcBef>
                <a:spcPts val="0"/>
              </a:spcBef>
              <a:spcAft>
                <a:spcPct val="0"/>
              </a:spcAft>
              <a:buNone/>
            </a:pPr>
            <a:r>
              <a:rPr lang="ja-JP" altLang="en-US" sz="1400" dirty="0">
                <a:solidFill>
                  <a:srgbClr val="0070C0"/>
                </a:solidFill>
                <a:latin typeface="BIZ UDPゴシック" panose="020B0400000000000000" pitchFamily="50" charset="-128"/>
                <a:ea typeface="BIZ UDPゴシック" panose="020B0400000000000000" pitchFamily="50" charset="-128"/>
                <a:cs typeface="Hiragino Sans W6" charset="-128"/>
              </a:rPr>
              <a:t>タイムリーに情報を発信をしています。</a:t>
            </a:r>
            <a:endParaRPr lang="en-US" altLang="ja-JP" sz="1400" dirty="0">
              <a:solidFill>
                <a:srgbClr val="0070C0"/>
              </a:solidFill>
              <a:latin typeface="BIZ UDPゴシック" panose="020B0400000000000000" pitchFamily="50" charset="-128"/>
              <a:ea typeface="BIZ UDPゴシック" panose="020B0400000000000000" pitchFamily="50" charset="-128"/>
              <a:cs typeface="Hiragino Sans W6" charset="-128"/>
            </a:endParaRPr>
          </a:p>
          <a:p>
            <a:pPr marL="0" indent="0" algn="ctr" fontAlgn="base">
              <a:lnSpc>
                <a:spcPct val="100000"/>
              </a:lnSpc>
              <a:spcBef>
                <a:spcPts val="0"/>
              </a:spcBef>
              <a:spcAft>
                <a:spcPct val="0"/>
              </a:spcAft>
              <a:buNone/>
            </a:pPr>
            <a:endParaRPr lang="en-US" altLang="ja-JP" sz="1400" dirty="0">
              <a:solidFill>
                <a:schemeClr val="tx1">
                  <a:lumMod val="75000"/>
                  <a:lumOff val="25000"/>
                </a:schemeClr>
              </a:solidFill>
              <a:latin typeface="BIZ UDPゴシック" panose="020B0400000000000000" pitchFamily="50" charset="-128"/>
              <a:ea typeface="BIZ UDPゴシック" panose="020B0400000000000000" pitchFamily="50" charset="-128"/>
              <a:cs typeface="Hiragino Sans W6" charset="-128"/>
            </a:endParaRPr>
          </a:p>
          <a:p>
            <a:pPr marL="0" indent="0" algn="ctr" fontAlgn="base">
              <a:lnSpc>
                <a:spcPct val="100000"/>
              </a:lnSpc>
              <a:spcBef>
                <a:spcPts val="0"/>
              </a:spcBef>
              <a:spcAft>
                <a:spcPct val="0"/>
              </a:spcAft>
              <a:buNone/>
            </a:pPr>
            <a:r>
              <a:rPr lang="ja-JP" altLang="en-US" sz="1400" dirty="0">
                <a:solidFill>
                  <a:schemeClr val="tx1">
                    <a:lumMod val="75000"/>
                    <a:lumOff val="25000"/>
                  </a:schemeClr>
                </a:solidFill>
                <a:latin typeface="BIZ UDPゴシック" panose="020B0400000000000000" pitchFamily="50" charset="-128"/>
                <a:ea typeface="BIZ UDPゴシック" panose="020B0400000000000000" pitchFamily="50" charset="-128"/>
                <a:cs typeface="Hiragino Sans W6" charset="-128"/>
              </a:rPr>
              <a:t>そんな姿勢が</a:t>
            </a:r>
            <a:r>
              <a:rPr lang="en-US" altLang="ja-JP" sz="1400" dirty="0">
                <a:solidFill>
                  <a:schemeClr val="tx1">
                    <a:lumMod val="75000"/>
                    <a:lumOff val="25000"/>
                  </a:schemeClr>
                </a:solidFill>
                <a:latin typeface="BIZ UDPゴシック" panose="020B0400000000000000" pitchFamily="50" charset="-128"/>
                <a:ea typeface="BIZ UDPゴシック" panose="020B0400000000000000" pitchFamily="50" charset="-128"/>
                <a:cs typeface="Hiragino Sans W6" charset="-128"/>
              </a:rPr>
              <a:t>FM802</a:t>
            </a:r>
            <a:r>
              <a:rPr lang="ja-JP" altLang="en-US" sz="1400" dirty="0">
                <a:solidFill>
                  <a:schemeClr val="tx1">
                    <a:lumMod val="75000"/>
                    <a:lumOff val="25000"/>
                  </a:schemeClr>
                </a:solidFill>
                <a:latin typeface="BIZ UDPゴシック" panose="020B0400000000000000" pitchFamily="50" charset="-128"/>
                <a:ea typeface="BIZ UDPゴシック" panose="020B0400000000000000" pitchFamily="50" charset="-128"/>
                <a:cs typeface="Hiragino Sans W6" charset="-128"/>
              </a:rPr>
              <a:t>を、音楽アーティストとも、リスナ－とも、</a:t>
            </a:r>
            <a:endParaRPr lang="en-US" altLang="ja-JP" sz="1400" dirty="0">
              <a:solidFill>
                <a:schemeClr val="tx1">
                  <a:lumMod val="75000"/>
                  <a:lumOff val="25000"/>
                </a:schemeClr>
              </a:solidFill>
              <a:latin typeface="BIZ UDPゴシック" panose="020B0400000000000000" pitchFamily="50" charset="-128"/>
              <a:ea typeface="BIZ UDPゴシック" panose="020B0400000000000000" pitchFamily="50" charset="-128"/>
              <a:cs typeface="Hiragino Sans W6" charset="-128"/>
            </a:endParaRPr>
          </a:p>
          <a:p>
            <a:pPr marL="0" indent="0" algn="ctr" fontAlgn="base">
              <a:lnSpc>
                <a:spcPct val="100000"/>
              </a:lnSpc>
              <a:spcBef>
                <a:spcPts val="0"/>
              </a:spcBef>
              <a:spcAft>
                <a:spcPct val="0"/>
              </a:spcAft>
              <a:buNone/>
            </a:pPr>
            <a:r>
              <a:rPr lang="ja-JP" altLang="en-US" sz="1400" dirty="0">
                <a:solidFill>
                  <a:srgbClr val="0070C0"/>
                </a:solidFill>
                <a:latin typeface="BIZ UDPゴシック" panose="020B0400000000000000" pitchFamily="50" charset="-128"/>
                <a:ea typeface="BIZ UDPゴシック" panose="020B0400000000000000" pitchFamily="50" charset="-128"/>
                <a:cs typeface="Hiragino Sans W6" charset="-128"/>
              </a:rPr>
              <a:t>強い信頼関係で結び付けてきました。</a:t>
            </a:r>
            <a:endParaRPr lang="en-US" altLang="ja-JP" sz="1400" dirty="0">
              <a:solidFill>
                <a:srgbClr val="0070C0"/>
              </a:solidFill>
              <a:latin typeface="BIZ UDPゴシック" panose="020B0400000000000000" pitchFamily="50" charset="-128"/>
              <a:ea typeface="BIZ UDPゴシック" panose="020B0400000000000000" pitchFamily="50" charset="-128"/>
              <a:cs typeface="Hiragino Sans W6" charset="-128"/>
            </a:endParaRPr>
          </a:p>
          <a:p>
            <a:pPr marL="0" indent="0" algn="ctr" fontAlgn="base">
              <a:lnSpc>
                <a:spcPct val="100000"/>
              </a:lnSpc>
              <a:spcBef>
                <a:spcPts val="0"/>
              </a:spcBef>
              <a:spcAft>
                <a:spcPct val="0"/>
              </a:spcAft>
              <a:buNone/>
            </a:pPr>
            <a:endParaRPr lang="en-US" altLang="ja-JP" sz="1400" dirty="0">
              <a:solidFill>
                <a:schemeClr val="tx1">
                  <a:lumMod val="75000"/>
                  <a:lumOff val="25000"/>
                </a:schemeClr>
              </a:solidFill>
              <a:latin typeface="BIZ UDPゴシック" panose="020B0400000000000000" pitchFamily="50" charset="-128"/>
              <a:ea typeface="BIZ UDPゴシック" panose="020B0400000000000000" pitchFamily="50" charset="-128"/>
              <a:cs typeface="Hiragino Sans W6" charset="-128"/>
            </a:endParaRPr>
          </a:p>
          <a:p>
            <a:pPr marL="0" indent="0" algn="ctr" fontAlgn="base">
              <a:lnSpc>
                <a:spcPct val="100000"/>
              </a:lnSpc>
              <a:spcBef>
                <a:spcPts val="0"/>
              </a:spcBef>
              <a:spcAft>
                <a:spcPct val="0"/>
              </a:spcAft>
              <a:buNone/>
            </a:pPr>
            <a:r>
              <a:rPr lang="ja-JP" altLang="en-US" sz="1400" dirty="0">
                <a:solidFill>
                  <a:schemeClr val="tx1">
                    <a:lumMod val="75000"/>
                    <a:lumOff val="25000"/>
                  </a:schemeClr>
                </a:solidFill>
                <a:latin typeface="BIZ UDPゴシック" panose="020B0400000000000000" pitchFamily="50" charset="-128"/>
                <a:ea typeface="BIZ UDPゴシック" panose="020B0400000000000000" pitchFamily="50" charset="-128"/>
                <a:cs typeface="Hiragino Sans W6" charset="-128"/>
              </a:rPr>
              <a:t>また、</a:t>
            </a:r>
            <a:r>
              <a:rPr lang="en-US" altLang="ja-JP" sz="1400" dirty="0">
                <a:solidFill>
                  <a:schemeClr val="tx1">
                    <a:lumMod val="75000"/>
                    <a:lumOff val="25000"/>
                  </a:schemeClr>
                </a:solidFill>
                <a:latin typeface="BIZ UDPゴシック" panose="020B0400000000000000" pitchFamily="50" charset="-128"/>
                <a:ea typeface="BIZ UDPゴシック" panose="020B0400000000000000" pitchFamily="50" charset="-128"/>
                <a:cs typeface="Hiragino Sans W6" charset="-128"/>
              </a:rPr>
              <a:t>FM802</a:t>
            </a:r>
            <a:r>
              <a:rPr lang="ja-JP" altLang="en-US" sz="1400" dirty="0">
                <a:solidFill>
                  <a:schemeClr val="tx1">
                    <a:lumMod val="75000"/>
                    <a:lumOff val="25000"/>
                  </a:schemeClr>
                </a:solidFill>
                <a:latin typeface="BIZ UDPゴシック" panose="020B0400000000000000" pitchFamily="50" charset="-128"/>
                <a:ea typeface="BIZ UDPゴシック" panose="020B0400000000000000" pitchFamily="50" charset="-128"/>
                <a:cs typeface="Hiragino Sans W6" charset="-128"/>
              </a:rPr>
              <a:t>は、アーティストとリスナーを結ぶ「媒体」であると同時に、</a:t>
            </a:r>
            <a:endParaRPr lang="en-US" altLang="ja-JP" sz="1400" dirty="0">
              <a:solidFill>
                <a:schemeClr val="tx1">
                  <a:lumMod val="75000"/>
                  <a:lumOff val="25000"/>
                </a:schemeClr>
              </a:solidFill>
              <a:latin typeface="BIZ UDPゴシック" panose="020B0400000000000000" pitchFamily="50" charset="-128"/>
              <a:ea typeface="BIZ UDPゴシック" panose="020B0400000000000000" pitchFamily="50" charset="-128"/>
              <a:cs typeface="Hiragino Sans W6" charset="-128"/>
            </a:endParaRPr>
          </a:p>
          <a:p>
            <a:pPr marL="0" indent="0" algn="ctr" fontAlgn="base">
              <a:lnSpc>
                <a:spcPct val="100000"/>
              </a:lnSpc>
              <a:spcBef>
                <a:spcPts val="0"/>
              </a:spcBef>
              <a:spcAft>
                <a:spcPct val="0"/>
              </a:spcAft>
              <a:buNone/>
            </a:pPr>
            <a:r>
              <a:rPr lang="ja-JP" altLang="en-US" sz="1400" dirty="0">
                <a:solidFill>
                  <a:schemeClr val="tx1">
                    <a:lumMod val="75000"/>
                    <a:lumOff val="25000"/>
                  </a:schemeClr>
                </a:solidFill>
                <a:latin typeface="BIZ UDPゴシック" panose="020B0400000000000000" pitchFamily="50" charset="-128"/>
                <a:ea typeface="BIZ UDPゴシック" panose="020B0400000000000000" pitchFamily="50" charset="-128"/>
                <a:cs typeface="Hiragino Sans W6" charset="-128"/>
              </a:rPr>
              <a:t>アーティストとアーティストを結ぶ「媒体」を志向してきました。</a:t>
            </a:r>
            <a:endParaRPr lang="en-US" altLang="ja-JP" sz="1400" dirty="0">
              <a:solidFill>
                <a:schemeClr val="tx1">
                  <a:lumMod val="75000"/>
                  <a:lumOff val="25000"/>
                </a:schemeClr>
              </a:solidFill>
              <a:latin typeface="BIZ UDPゴシック" panose="020B0400000000000000" pitchFamily="50" charset="-128"/>
              <a:ea typeface="BIZ UDPゴシック" panose="020B0400000000000000" pitchFamily="50" charset="-128"/>
              <a:cs typeface="Hiragino Sans W6" charset="-128"/>
            </a:endParaRPr>
          </a:p>
          <a:p>
            <a:pPr marL="0" indent="0" algn="ctr" fontAlgn="base">
              <a:lnSpc>
                <a:spcPct val="100000"/>
              </a:lnSpc>
              <a:spcBef>
                <a:spcPts val="0"/>
              </a:spcBef>
              <a:spcAft>
                <a:spcPct val="0"/>
              </a:spcAft>
              <a:buNone/>
            </a:pPr>
            <a:r>
              <a:rPr lang="ja-JP" altLang="en-US" sz="1400" dirty="0">
                <a:solidFill>
                  <a:schemeClr val="tx1">
                    <a:lumMod val="75000"/>
                    <a:lumOff val="25000"/>
                  </a:schemeClr>
                </a:solidFill>
                <a:latin typeface="BIZ UDPゴシック" panose="020B0400000000000000" pitchFamily="50" charset="-128"/>
                <a:ea typeface="BIZ UDPゴシック" panose="020B0400000000000000" pitchFamily="50" charset="-128"/>
                <a:cs typeface="Hiragino Sans W6" charset="-128"/>
              </a:rPr>
              <a:t>今でこそ日常的に見受けられるようになった音楽におけるアーティスト・コラボレーション企画も、発信すべきテーマに基づく意味のある共演として、</a:t>
            </a:r>
            <a:endParaRPr lang="en-US" altLang="ja-JP" sz="1400" dirty="0">
              <a:solidFill>
                <a:schemeClr val="tx1">
                  <a:lumMod val="75000"/>
                  <a:lumOff val="25000"/>
                </a:schemeClr>
              </a:solidFill>
              <a:latin typeface="BIZ UDPゴシック" panose="020B0400000000000000" pitchFamily="50" charset="-128"/>
              <a:ea typeface="BIZ UDPゴシック" panose="020B0400000000000000" pitchFamily="50" charset="-128"/>
              <a:cs typeface="Hiragino Sans W6" charset="-128"/>
            </a:endParaRPr>
          </a:p>
          <a:p>
            <a:pPr marL="0" indent="0" algn="ctr" fontAlgn="base">
              <a:lnSpc>
                <a:spcPct val="100000"/>
              </a:lnSpc>
              <a:spcBef>
                <a:spcPts val="0"/>
              </a:spcBef>
              <a:spcAft>
                <a:spcPct val="0"/>
              </a:spcAft>
              <a:buNone/>
            </a:pPr>
            <a:r>
              <a:rPr lang="ja-JP" altLang="en-US" sz="1400" dirty="0">
                <a:solidFill>
                  <a:schemeClr val="tx1">
                    <a:lumMod val="75000"/>
                    <a:lumOff val="25000"/>
                  </a:schemeClr>
                </a:solidFill>
                <a:latin typeface="BIZ UDPゴシック" panose="020B0400000000000000" pitchFamily="50" charset="-128"/>
                <a:ea typeface="BIZ UDPゴシック" panose="020B0400000000000000" pitchFamily="50" charset="-128"/>
                <a:cs typeface="Hiragino Sans W6" charset="-128"/>
              </a:rPr>
              <a:t>ラジオで積み重ねてきた信頼関係を背景に、いち早く、そして数多く実現してきました。</a:t>
            </a:r>
            <a:endParaRPr lang="en-US" altLang="ja-JP" sz="1400" dirty="0">
              <a:solidFill>
                <a:schemeClr val="tx1">
                  <a:lumMod val="75000"/>
                  <a:lumOff val="25000"/>
                </a:schemeClr>
              </a:solidFill>
              <a:latin typeface="BIZ UDPゴシック" panose="020B0400000000000000" pitchFamily="50" charset="-128"/>
              <a:ea typeface="BIZ UDPゴシック" panose="020B0400000000000000" pitchFamily="50" charset="-128"/>
              <a:cs typeface="Hiragino Sans W6" charset="-128"/>
            </a:endParaRPr>
          </a:p>
        </p:txBody>
      </p:sp>
      <p:sp>
        <p:nvSpPr>
          <p:cNvPr id="6" name="コンテンツ プレースホルダー 4">
            <a:extLst>
              <a:ext uri="{FF2B5EF4-FFF2-40B4-BE49-F238E27FC236}">
                <a16:creationId xmlns:a16="http://schemas.microsoft.com/office/drawing/2014/main" id="{9489B6AE-93BD-B15F-D6F0-4D802AFD4DBD}"/>
              </a:ext>
            </a:extLst>
          </p:cNvPr>
          <p:cNvSpPr txBox="1">
            <a:spLocks/>
          </p:cNvSpPr>
          <p:nvPr/>
        </p:nvSpPr>
        <p:spPr>
          <a:xfrm>
            <a:off x="1781443" y="368299"/>
            <a:ext cx="8765429" cy="43200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kumimoji="1" sz="1600" kern="1200">
                <a:ln>
                  <a:noFill/>
                </a:ln>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dirty="0"/>
              <a:t>FM802</a:t>
            </a:r>
            <a:r>
              <a:rPr lang="ja-JP" altLang="en-US" dirty="0"/>
              <a:t> について</a:t>
            </a:r>
          </a:p>
        </p:txBody>
      </p:sp>
    </p:spTree>
    <p:extLst>
      <p:ext uri="{BB962C8B-B14F-4D97-AF65-F5344CB8AC3E}">
        <p14:creationId xmlns:p14="http://schemas.microsoft.com/office/powerpoint/2010/main" val="31048542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8" name="グラフ 97">
            <a:extLst>
              <a:ext uri="{FF2B5EF4-FFF2-40B4-BE49-F238E27FC236}">
                <a16:creationId xmlns:a16="http://schemas.microsoft.com/office/drawing/2014/main" id="{ED037980-8BBA-F8B8-432A-9CD0D66E4055}"/>
              </a:ext>
            </a:extLst>
          </p:cNvPr>
          <p:cNvGraphicFramePr/>
          <p:nvPr>
            <p:extLst>
              <p:ext uri="{D42A27DB-BD31-4B8C-83A1-F6EECF244321}">
                <p14:modId xmlns:p14="http://schemas.microsoft.com/office/powerpoint/2010/main" val="3404947263"/>
              </p:ext>
            </p:extLst>
          </p:nvPr>
        </p:nvGraphicFramePr>
        <p:xfrm>
          <a:off x="7802259" y="2534455"/>
          <a:ext cx="2708263" cy="290114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7" name="グラフ 96">
            <a:extLst>
              <a:ext uri="{FF2B5EF4-FFF2-40B4-BE49-F238E27FC236}">
                <a16:creationId xmlns:a16="http://schemas.microsoft.com/office/drawing/2014/main" id="{014C63CB-E6AA-D05D-7137-1717084D439D}"/>
              </a:ext>
            </a:extLst>
          </p:cNvPr>
          <p:cNvGraphicFramePr/>
          <p:nvPr>
            <p:extLst>
              <p:ext uri="{D42A27DB-BD31-4B8C-83A1-F6EECF244321}">
                <p14:modId xmlns:p14="http://schemas.microsoft.com/office/powerpoint/2010/main" val="1486797761"/>
              </p:ext>
            </p:extLst>
          </p:nvPr>
        </p:nvGraphicFramePr>
        <p:xfrm>
          <a:off x="5469849" y="1844640"/>
          <a:ext cx="2708263" cy="2901147"/>
        </p:xfrm>
        <a:graphic>
          <a:graphicData uri="http://schemas.openxmlformats.org/drawingml/2006/chart">
            <c:chart xmlns:c="http://schemas.openxmlformats.org/drawingml/2006/chart" xmlns:r="http://schemas.openxmlformats.org/officeDocument/2006/relationships" r:id="rId3"/>
          </a:graphicData>
        </a:graphic>
      </p:graphicFrame>
      <p:sp>
        <p:nvSpPr>
          <p:cNvPr id="2" name="タイトル 1">
            <a:extLst>
              <a:ext uri="{FF2B5EF4-FFF2-40B4-BE49-F238E27FC236}">
                <a16:creationId xmlns:a16="http://schemas.microsoft.com/office/drawing/2014/main" id="{09D26082-E505-0AB4-74DA-086CA40DD420}"/>
              </a:ext>
            </a:extLst>
          </p:cNvPr>
          <p:cNvSpPr>
            <a:spLocks noGrp="1"/>
          </p:cNvSpPr>
          <p:nvPr>
            <p:ph type="title"/>
          </p:nvPr>
        </p:nvSpPr>
        <p:spPr/>
        <p:txBody>
          <a:bodyPr/>
          <a:lstStyle/>
          <a:p>
            <a:r>
              <a:rPr kumimoji="1" lang="en-US" altLang="ja-JP" dirty="0"/>
              <a:t>02</a:t>
            </a:r>
            <a:endParaRPr kumimoji="1" lang="ja-JP" altLang="en-US" dirty="0"/>
          </a:p>
        </p:txBody>
      </p:sp>
      <p:sp>
        <p:nvSpPr>
          <p:cNvPr id="3" name="コンテンツ プレースホルダー 2">
            <a:extLst>
              <a:ext uri="{FF2B5EF4-FFF2-40B4-BE49-F238E27FC236}">
                <a16:creationId xmlns:a16="http://schemas.microsoft.com/office/drawing/2014/main" id="{41BD71D5-A198-7ABE-B184-99D10F5A4E60}"/>
              </a:ext>
            </a:extLst>
          </p:cNvPr>
          <p:cNvSpPr>
            <a:spLocks noGrp="1"/>
          </p:cNvSpPr>
          <p:nvPr>
            <p:ph idx="1"/>
          </p:nvPr>
        </p:nvSpPr>
        <p:spPr/>
        <p:txBody>
          <a:bodyPr>
            <a:normAutofit/>
          </a:bodyPr>
          <a:lstStyle/>
          <a:p>
            <a:r>
              <a:rPr lang="ja-JP" altLang="en-US" dirty="0"/>
              <a:t>総人口</a:t>
            </a:r>
            <a:r>
              <a:rPr lang="en-US" altLang="ja-JP" dirty="0"/>
              <a:t>2,000</a:t>
            </a:r>
            <a:r>
              <a:rPr lang="ja-JP" altLang="en-US" dirty="0"/>
              <a:t>万人をカバーする聴取エリアと圧倒的なシェア率</a:t>
            </a:r>
          </a:p>
        </p:txBody>
      </p:sp>
      <p:sp>
        <p:nvSpPr>
          <p:cNvPr id="4" name="スライド番号プレースホルダー 3">
            <a:extLst>
              <a:ext uri="{FF2B5EF4-FFF2-40B4-BE49-F238E27FC236}">
                <a16:creationId xmlns:a16="http://schemas.microsoft.com/office/drawing/2014/main" id="{C04A4517-12F9-482E-D875-E293DF1C914C}"/>
              </a:ext>
            </a:extLst>
          </p:cNvPr>
          <p:cNvSpPr>
            <a:spLocks noGrp="1"/>
          </p:cNvSpPr>
          <p:nvPr>
            <p:ph type="sldNum" sz="quarter" idx="12"/>
          </p:nvPr>
        </p:nvSpPr>
        <p:spPr/>
        <p:txBody>
          <a:bodyPr/>
          <a:lstStyle/>
          <a:p>
            <a:pPr>
              <a:defRPr/>
            </a:pPr>
            <a:fld id="{A235EF90-4A2E-483D-8024-7EAC4E40F8E4}" type="slidenum">
              <a:rPr lang="en-US" altLang="ja-JP" smtClean="0"/>
              <a:pPr>
                <a:defRPr/>
              </a:pPr>
              <a:t>3</a:t>
            </a:fld>
            <a:endParaRPr lang="en-US" altLang="ja-JP" dirty="0"/>
          </a:p>
        </p:txBody>
      </p:sp>
      <p:sp>
        <p:nvSpPr>
          <p:cNvPr id="5" name="コンテンツ プレースホルダー 4">
            <a:extLst>
              <a:ext uri="{FF2B5EF4-FFF2-40B4-BE49-F238E27FC236}">
                <a16:creationId xmlns:a16="http://schemas.microsoft.com/office/drawing/2014/main" id="{590A9DD9-3F58-3F8D-6A20-91C9D02771E3}"/>
              </a:ext>
            </a:extLst>
          </p:cNvPr>
          <p:cNvSpPr>
            <a:spLocks noGrp="1"/>
          </p:cNvSpPr>
          <p:nvPr>
            <p:ph idx="13"/>
          </p:nvPr>
        </p:nvSpPr>
        <p:spPr/>
        <p:txBody>
          <a:bodyPr/>
          <a:lstStyle/>
          <a:p>
            <a:r>
              <a:rPr kumimoji="1" lang="en-US" altLang="ja-JP" dirty="0"/>
              <a:t>FM802</a:t>
            </a:r>
            <a:r>
              <a:rPr lang="ja-JP" altLang="en-US" dirty="0"/>
              <a:t> について</a:t>
            </a:r>
            <a:endParaRPr kumimoji="1" lang="ja-JP" altLang="en-US" dirty="0"/>
          </a:p>
        </p:txBody>
      </p:sp>
      <p:grpSp>
        <p:nvGrpSpPr>
          <p:cNvPr id="121" name="グループ化 120">
            <a:extLst>
              <a:ext uri="{FF2B5EF4-FFF2-40B4-BE49-F238E27FC236}">
                <a16:creationId xmlns:a16="http://schemas.microsoft.com/office/drawing/2014/main" id="{5107BFBF-4979-C828-C3BE-5D406F32BE5D}"/>
              </a:ext>
            </a:extLst>
          </p:cNvPr>
          <p:cNvGrpSpPr/>
          <p:nvPr/>
        </p:nvGrpSpPr>
        <p:grpSpPr>
          <a:xfrm>
            <a:off x="2501132" y="2651511"/>
            <a:ext cx="2945986" cy="1992907"/>
            <a:chOff x="777468" y="2866205"/>
            <a:chExt cx="3187700" cy="2089151"/>
          </a:xfrm>
        </p:grpSpPr>
        <p:grpSp>
          <p:nvGrpSpPr>
            <p:cNvPr id="120" name="グループ化 119">
              <a:extLst>
                <a:ext uri="{FF2B5EF4-FFF2-40B4-BE49-F238E27FC236}">
                  <a16:creationId xmlns:a16="http://schemas.microsoft.com/office/drawing/2014/main" id="{C28A043E-15EB-AA9A-C973-5E64DB6E8DBF}"/>
                </a:ext>
              </a:extLst>
            </p:cNvPr>
            <p:cNvGrpSpPr/>
            <p:nvPr/>
          </p:nvGrpSpPr>
          <p:grpSpPr>
            <a:xfrm>
              <a:off x="777468" y="2866205"/>
              <a:ext cx="3187700" cy="2089151"/>
              <a:chOff x="777468" y="2866205"/>
              <a:chExt cx="3187700" cy="2089151"/>
            </a:xfrm>
          </p:grpSpPr>
          <p:sp>
            <p:nvSpPr>
              <p:cNvPr id="65" name="フリーフォーム: 図形 64">
                <a:extLst>
                  <a:ext uri="{FF2B5EF4-FFF2-40B4-BE49-F238E27FC236}">
                    <a16:creationId xmlns:a16="http://schemas.microsoft.com/office/drawing/2014/main" id="{31857BBC-A190-CE76-5802-C0A1D130AF90}"/>
                  </a:ext>
                </a:extLst>
              </p:cNvPr>
              <p:cNvSpPr/>
              <p:nvPr/>
            </p:nvSpPr>
            <p:spPr>
              <a:xfrm>
                <a:off x="1690810" y="2897956"/>
                <a:ext cx="1101725" cy="1013883"/>
              </a:xfrm>
              <a:custGeom>
                <a:avLst/>
                <a:gdLst>
                  <a:gd name="connsiteX0" fmla="*/ 552450 w 1104900"/>
                  <a:gd name="connsiteY0" fmla="*/ 0 h 1242483"/>
                  <a:gd name="connsiteX1" fmla="*/ 0 w 1104900"/>
                  <a:gd name="connsiteY1" fmla="*/ 0 h 1242483"/>
                  <a:gd name="connsiteX2" fmla="*/ 10584 w 1104900"/>
                  <a:gd name="connsiteY2" fmla="*/ 1092200 h 1242483"/>
                  <a:gd name="connsiteX3" fmla="*/ 10584 w 1104900"/>
                  <a:gd name="connsiteY3" fmla="*/ 1092200 h 1242483"/>
                  <a:gd name="connsiteX4" fmla="*/ 395817 w 1104900"/>
                  <a:gd name="connsiteY4" fmla="*/ 1092200 h 1242483"/>
                  <a:gd name="connsiteX5" fmla="*/ 605367 w 1104900"/>
                  <a:gd name="connsiteY5" fmla="*/ 1238250 h 1242483"/>
                  <a:gd name="connsiteX6" fmla="*/ 1102784 w 1104900"/>
                  <a:gd name="connsiteY6" fmla="*/ 1242483 h 1242483"/>
                  <a:gd name="connsiteX7" fmla="*/ 1104900 w 1104900"/>
                  <a:gd name="connsiteY7" fmla="*/ 774700 h 1242483"/>
                  <a:gd name="connsiteX8" fmla="*/ 1104900 w 1104900"/>
                  <a:gd name="connsiteY8" fmla="*/ 774700 h 1242483"/>
                  <a:gd name="connsiteX9" fmla="*/ 563034 w 1104900"/>
                  <a:gd name="connsiteY9" fmla="*/ 376767 h 1242483"/>
                  <a:gd name="connsiteX10" fmla="*/ 556684 w 1104900"/>
                  <a:gd name="connsiteY10" fmla="*/ 370417 h 1242483"/>
                  <a:gd name="connsiteX11" fmla="*/ 552450 w 1104900"/>
                  <a:gd name="connsiteY11" fmla="*/ 0 h 1242483"/>
                  <a:gd name="connsiteX0" fmla="*/ 549275 w 1101725"/>
                  <a:gd name="connsiteY0" fmla="*/ 0 h 1242483"/>
                  <a:gd name="connsiteX1" fmla="*/ 0 w 1101725"/>
                  <a:gd name="connsiteY1" fmla="*/ 242888 h 1242483"/>
                  <a:gd name="connsiteX2" fmla="*/ 7409 w 1101725"/>
                  <a:gd name="connsiteY2" fmla="*/ 1092200 h 1242483"/>
                  <a:gd name="connsiteX3" fmla="*/ 7409 w 1101725"/>
                  <a:gd name="connsiteY3" fmla="*/ 1092200 h 1242483"/>
                  <a:gd name="connsiteX4" fmla="*/ 392642 w 1101725"/>
                  <a:gd name="connsiteY4" fmla="*/ 1092200 h 1242483"/>
                  <a:gd name="connsiteX5" fmla="*/ 602192 w 1101725"/>
                  <a:gd name="connsiteY5" fmla="*/ 1238250 h 1242483"/>
                  <a:gd name="connsiteX6" fmla="*/ 1099609 w 1101725"/>
                  <a:gd name="connsiteY6" fmla="*/ 1242483 h 1242483"/>
                  <a:gd name="connsiteX7" fmla="*/ 1101725 w 1101725"/>
                  <a:gd name="connsiteY7" fmla="*/ 774700 h 1242483"/>
                  <a:gd name="connsiteX8" fmla="*/ 1101725 w 1101725"/>
                  <a:gd name="connsiteY8" fmla="*/ 774700 h 1242483"/>
                  <a:gd name="connsiteX9" fmla="*/ 559859 w 1101725"/>
                  <a:gd name="connsiteY9" fmla="*/ 376767 h 1242483"/>
                  <a:gd name="connsiteX10" fmla="*/ 553509 w 1101725"/>
                  <a:gd name="connsiteY10" fmla="*/ 370417 h 1242483"/>
                  <a:gd name="connsiteX11" fmla="*/ 549275 w 1101725"/>
                  <a:gd name="connsiteY11" fmla="*/ 0 h 1242483"/>
                  <a:gd name="connsiteX0" fmla="*/ 550863 w 1101725"/>
                  <a:gd name="connsiteY0" fmla="*/ 0 h 1013883"/>
                  <a:gd name="connsiteX1" fmla="*/ 0 w 1101725"/>
                  <a:gd name="connsiteY1" fmla="*/ 14288 h 1013883"/>
                  <a:gd name="connsiteX2" fmla="*/ 7409 w 1101725"/>
                  <a:gd name="connsiteY2" fmla="*/ 863600 h 1013883"/>
                  <a:gd name="connsiteX3" fmla="*/ 7409 w 1101725"/>
                  <a:gd name="connsiteY3" fmla="*/ 863600 h 1013883"/>
                  <a:gd name="connsiteX4" fmla="*/ 392642 w 1101725"/>
                  <a:gd name="connsiteY4" fmla="*/ 863600 h 1013883"/>
                  <a:gd name="connsiteX5" fmla="*/ 602192 w 1101725"/>
                  <a:gd name="connsiteY5" fmla="*/ 1009650 h 1013883"/>
                  <a:gd name="connsiteX6" fmla="*/ 1099609 w 1101725"/>
                  <a:gd name="connsiteY6" fmla="*/ 1013883 h 1013883"/>
                  <a:gd name="connsiteX7" fmla="*/ 1101725 w 1101725"/>
                  <a:gd name="connsiteY7" fmla="*/ 546100 h 1013883"/>
                  <a:gd name="connsiteX8" fmla="*/ 1101725 w 1101725"/>
                  <a:gd name="connsiteY8" fmla="*/ 546100 h 1013883"/>
                  <a:gd name="connsiteX9" fmla="*/ 559859 w 1101725"/>
                  <a:gd name="connsiteY9" fmla="*/ 148167 h 1013883"/>
                  <a:gd name="connsiteX10" fmla="*/ 553509 w 1101725"/>
                  <a:gd name="connsiteY10" fmla="*/ 141817 h 1013883"/>
                  <a:gd name="connsiteX11" fmla="*/ 550863 w 1101725"/>
                  <a:gd name="connsiteY11" fmla="*/ 0 h 101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01725" h="1013883">
                    <a:moveTo>
                      <a:pt x="550863" y="0"/>
                    </a:moveTo>
                    <a:lnTo>
                      <a:pt x="0" y="14288"/>
                    </a:lnTo>
                    <a:cubicBezTo>
                      <a:pt x="2470" y="297392"/>
                      <a:pt x="4939" y="580496"/>
                      <a:pt x="7409" y="863600"/>
                    </a:cubicBezTo>
                    <a:lnTo>
                      <a:pt x="7409" y="863600"/>
                    </a:lnTo>
                    <a:lnTo>
                      <a:pt x="392642" y="863600"/>
                    </a:lnTo>
                    <a:lnTo>
                      <a:pt x="602192" y="1009650"/>
                    </a:lnTo>
                    <a:lnTo>
                      <a:pt x="1099609" y="1013883"/>
                    </a:lnTo>
                    <a:cubicBezTo>
                      <a:pt x="1100314" y="857955"/>
                      <a:pt x="1101020" y="702028"/>
                      <a:pt x="1101725" y="546100"/>
                    </a:cubicBezTo>
                    <a:lnTo>
                      <a:pt x="1101725" y="546100"/>
                    </a:lnTo>
                    <a:lnTo>
                      <a:pt x="559859" y="148167"/>
                    </a:lnTo>
                    <a:lnTo>
                      <a:pt x="553509" y="141817"/>
                    </a:lnTo>
                    <a:cubicBezTo>
                      <a:pt x="552098" y="18345"/>
                      <a:pt x="552274" y="123472"/>
                      <a:pt x="550863" y="0"/>
                    </a:cubicBezTo>
                    <a:close/>
                  </a:path>
                </a:pathLst>
              </a:custGeom>
              <a:solidFill>
                <a:srgbClr val="CCE1FC"/>
              </a:solidFill>
              <a:ln>
                <a:noFill/>
              </a:ln>
              <a:effectLst>
                <a:outerShdw blurRad="50800" dist="38100" dir="2700000" algn="tl" rotWithShape="0">
                  <a:prstClr val="black">
                    <a:alpha val="40000"/>
                  </a:prstClr>
                </a:outerShdw>
              </a:effectLst>
              <a:scene3d>
                <a:camera prst="perspectiveFront"/>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19" name="グループ化 118">
                <a:extLst>
                  <a:ext uri="{FF2B5EF4-FFF2-40B4-BE49-F238E27FC236}">
                    <a16:creationId xmlns:a16="http://schemas.microsoft.com/office/drawing/2014/main" id="{E6C87430-86C6-7046-5FE6-8F944BEA670F}"/>
                  </a:ext>
                </a:extLst>
              </p:cNvPr>
              <p:cNvGrpSpPr/>
              <p:nvPr/>
            </p:nvGrpSpPr>
            <p:grpSpPr>
              <a:xfrm>
                <a:off x="777468" y="2866205"/>
                <a:ext cx="3187700" cy="2089151"/>
                <a:chOff x="777468" y="2866205"/>
                <a:chExt cx="3187700" cy="2089151"/>
              </a:xfrm>
            </p:grpSpPr>
            <p:sp>
              <p:nvSpPr>
                <p:cNvPr id="51" name="フリーフォーム: 図形 50">
                  <a:extLst>
                    <a:ext uri="{FF2B5EF4-FFF2-40B4-BE49-F238E27FC236}">
                      <a16:creationId xmlns:a16="http://schemas.microsoft.com/office/drawing/2014/main" id="{9BA99EB5-108D-D300-3129-4B5782DEC7A9}"/>
                    </a:ext>
                  </a:extLst>
                </p:cNvPr>
                <p:cNvSpPr/>
                <p:nvPr/>
              </p:nvSpPr>
              <p:spPr>
                <a:xfrm>
                  <a:off x="2273637" y="2889813"/>
                  <a:ext cx="1178240" cy="926042"/>
                </a:xfrm>
                <a:custGeom>
                  <a:avLst/>
                  <a:gdLst>
                    <a:gd name="connsiteX0" fmla="*/ 0 w 1488017"/>
                    <a:gd name="connsiteY0" fmla="*/ 10583 h 1155700"/>
                    <a:gd name="connsiteX1" fmla="*/ 768350 w 1488017"/>
                    <a:gd name="connsiteY1" fmla="*/ 0 h 1155700"/>
                    <a:gd name="connsiteX2" fmla="*/ 766234 w 1488017"/>
                    <a:gd name="connsiteY2" fmla="*/ 313267 h 1155700"/>
                    <a:gd name="connsiteX3" fmla="*/ 1176867 w 1488017"/>
                    <a:gd name="connsiteY3" fmla="*/ 309033 h 1155700"/>
                    <a:gd name="connsiteX4" fmla="*/ 1183217 w 1488017"/>
                    <a:gd name="connsiteY4" fmla="*/ 806450 h 1155700"/>
                    <a:gd name="connsiteX5" fmla="*/ 1488017 w 1488017"/>
                    <a:gd name="connsiteY5" fmla="*/ 1153583 h 1155700"/>
                    <a:gd name="connsiteX6" fmla="*/ 1007534 w 1488017"/>
                    <a:gd name="connsiteY6" fmla="*/ 1155700 h 1155700"/>
                    <a:gd name="connsiteX7" fmla="*/ 789517 w 1488017"/>
                    <a:gd name="connsiteY7" fmla="*/ 819150 h 1155700"/>
                    <a:gd name="connsiteX8" fmla="*/ 755650 w 1488017"/>
                    <a:gd name="connsiteY8" fmla="*/ 770467 h 1155700"/>
                    <a:gd name="connsiteX9" fmla="*/ 554567 w 1488017"/>
                    <a:gd name="connsiteY9" fmla="*/ 772583 h 1155700"/>
                    <a:gd name="connsiteX10" fmla="*/ 10584 w 1488017"/>
                    <a:gd name="connsiteY10" fmla="*/ 368300 h 1155700"/>
                    <a:gd name="connsiteX11" fmla="*/ 0 w 1488017"/>
                    <a:gd name="connsiteY11" fmla="*/ 10583 h 1155700"/>
                    <a:gd name="connsiteX0" fmla="*/ 0 w 1488017"/>
                    <a:gd name="connsiteY0" fmla="*/ 10583 h 1155700"/>
                    <a:gd name="connsiteX1" fmla="*/ 768350 w 1488017"/>
                    <a:gd name="connsiteY1" fmla="*/ 0 h 1155700"/>
                    <a:gd name="connsiteX2" fmla="*/ 766234 w 1488017"/>
                    <a:gd name="connsiteY2" fmla="*/ 313267 h 1155700"/>
                    <a:gd name="connsiteX3" fmla="*/ 1176867 w 1488017"/>
                    <a:gd name="connsiteY3" fmla="*/ 309033 h 1155700"/>
                    <a:gd name="connsiteX4" fmla="*/ 1183217 w 1488017"/>
                    <a:gd name="connsiteY4" fmla="*/ 806450 h 1155700"/>
                    <a:gd name="connsiteX5" fmla="*/ 1488017 w 1488017"/>
                    <a:gd name="connsiteY5" fmla="*/ 1153583 h 1155700"/>
                    <a:gd name="connsiteX6" fmla="*/ 1007534 w 1488017"/>
                    <a:gd name="connsiteY6" fmla="*/ 1155700 h 1155700"/>
                    <a:gd name="connsiteX7" fmla="*/ 789517 w 1488017"/>
                    <a:gd name="connsiteY7" fmla="*/ 819150 h 1155700"/>
                    <a:gd name="connsiteX8" fmla="*/ 755650 w 1488017"/>
                    <a:gd name="connsiteY8" fmla="*/ 770467 h 1155700"/>
                    <a:gd name="connsiteX9" fmla="*/ 554567 w 1488017"/>
                    <a:gd name="connsiteY9" fmla="*/ 772583 h 1155700"/>
                    <a:gd name="connsiteX10" fmla="*/ 4234 w 1488017"/>
                    <a:gd name="connsiteY10" fmla="*/ 368300 h 1155700"/>
                    <a:gd name="connsiteX11" fmla="*/ 0 w 1488017"/>
                    <a:gd name="connsiteY11" fmla="*/ 10583 h 1155700"/>
                    <a:gd name="connsiteX0" fmla="*/ 2373 w 1484040"/>
                    <a:gd name="connsiteY0" fmla="*/ 8466 h 1155700"/>
                    <a:gd name="connsiteX1" fmla="*/ 764373 w 1484040"/>
                    <a:gd name="connsiteY1" fmla="*/ 0 h 1155700"/>
                    <a:gd name="connsiteX2" fmla="*/ 762257 w 1484040"/>
                    <a:gd name="connsiteY2" fmla="*/ 313267 h 1155700"/>
                    <a:gd name="connsiteX3" fmla="*/ 1172890 w 1484040"/>
                    <a:gd name="connsiteY3" fmla="*/ 309033 h 1155700"/>
                    <a:gd name="connsiteX4" fmla="*/ 1179240 w 1484040"/>
                    <a:gd name="connsiteY4" fmla="*/ 806450 h 1155700"/>
                    <a:gd name="connsiteX5" fmla="*/ 1484040 w 1484040"/>
                    <a:gd name="connsiteY5" fmla="*/ 1153583 h 1155700"/>
                    <a:gd name="connsiteX6" fmla="*/ 1003557 w 1484040"/>
                    <a:gd name="connsiteY6" fmla="*/ 1155700 h 1155700"/>
                    <a:gd name="connsiteX7" fmla="*/ 785540 w 1484040"/>
                    <a:gd name="connsiteY7" fmla="*/ 819150 h 1155700"/>
                    <a:gd name="connsiteX8" fmla="*/ 751673 w 1484040"/>
                    <a:gd name="connsiteY8" fmla="*/ 770467 h 1155700"/>
                    <a:gd name="connsiteX9" fmla="*/ 550590 w 1484040"/>
                    <a:gd name="connsiteY9" fmla="*/ 772583 h 1155700"/>
                    <a:gd name="connsiteX10" fmla="*/ 257 w 1484040"/>
                    <a:gd name="connsiteY10" fmla="*/ 368300 h 1155700"/>
                    <a:gd name="connsiteX11" fmla="*/ 2373 w 1484040"/>
                    <a:gd name="connsiteY11" fmla="*/ 8466 h 1155700"/>
                    <a:gd name="connsiteX0" fmla="*/ 0 w 1481667"/>
                    <a:gd name="connsiteY0" fmla="*/ 8466 h 1155700"/>
                    <a:gd name="connsiteX1" fmla="*/ 762000 w 1481667"/>
                    <a:gd name="connsiteY1" fmla="*/ 0 h 1155700"/>
                    <a:gd name="connsiteX2" fmla="*/ 759884 w 1481667"/>
                    <a:gd name="connsiteY2" fmla="*/ 313267 h 1155700"/>
                    <a:gd name="connsiteX3" fmla="*/ 1170517 w 1481667"/>
                    <a:gd name="connsiteY3" fmla="*/ 309033 h 1155700"/>
                    <a:gd name="connsiteX4" fmla="*/ 1176867 w 1481667"/>
                    <a:gd name="connsiteY4" fmla="*/ 806450 h 1155700"/>
                    <a:gd name="connsiteX5" fmla="*/ 1481667 w 1481667"/>
                    <a:gd name="connsiteY5" fmla="*/ 1153583 h 1155700"/>
                    <a:gd name="connsiteX6" fmla="*/ 1001184 w 1481667"/>
                    <a:gd name="connsiteY6" fmla="*/ 1155700 h 1155700"/>
                    <a:gd name="connsiteX7" fmla="*/ 783167 w 1481667"/>
                    <a:gd name="connsiteY7" fmla="*/ 819150 h 1155700"/>
                    <a:gd name="connsiteX8" fmla="*/ 749300 w 1481667"/>
                    <a:gd name="connsiteY8" fmla="*/ 770467 h 1155700"/>
                    <a:gd name="connsiteX9" fmla="*/ 548217 w 1481667"/>
                    <a:gd name="connsiteY9" fmla="*/ 772583 h 1155700"/>
                    <a:gd name="connsiteX10" fmla="*/ 2117 w 1481667"/>
                    <a:gd name="connsiteY10" fmla="*/ 368300 h 1155700"/>
                    <a:gd name="connsiteX11" fmla="*/ 0 w 1481667"/>
                    <a:gd name="connsiteY11" fmla="*/ 8466 h 1155700"/>
                    <a:gd name="connsiteX0" fmla="*/ 0 w 1180042"/>
                    <a:gd name="connsiteY0" fmla="*/ 8466 h 1155700"/>
                    <a:gd name="connsiteX1" fmla="*/ 762000 w 1180042"/>
                    <a:gd name="connsiteY1" fmla="*/ 0 h 1155700"/>
                    <a:gd name="connsiteX2" fmla="*/ 759884 w 1180042"/>
                    <a:gd name="connsiteY2" fmla="*/ 313267 h 1155700"/>
                    <a:gd name="connsiteX3" fmla="*/ 1170517 w 1180042"/>
                    <a:gd name="connsiteY3" fmla="*/ 309033 h 1155700"/>
                    <a:gd name="connsiteX4" fmla="*/ 1176867 w 1180042"/>
                    <a:gd name="connsiteY4" fmla="*/ 806450 h 1155700"/>
                    <a:gd name="connsiteX5" fmla="*/ 1180042 w 1180042"/>
                    <a:gd name="connsiteY5" fmla="*/ 1144058 h 1155700"/>
                    <a:gd name="connsiteX6" fmla="*/ 1001184 w 1180042"/>
                    <a:gd name="connsiteY6" fmla="*/ 1155700 h 1155700"/>
                    <a:gd name="connsiteX7" fmla="*/ 783167 w 1180042"/>
                    <a:gd name="connsiteY7" fmla="*/ 819150 h 1155700"/>
                    <a:gd name="connsiteX8" fmla="*/ 749300 w 1180042"/>
                    <a:gd name="connsiteY8" fmla="*/ 770467 h 1155700"/>
                    <a:gd name="connsiteX9" fmla="*/ 548217 w 1180042"/>
                    <a:gd name="connsiteY9" fmla="*/ 772583 h 1155700"/>
                    <a:gd name="connsiteX10" fmla="*/ 2117 w 1180042"/>
                    <a:gd name="connsiteY10" fmla="*/ 368300 h 1155700"/>
                    <a:gd name="connsiteX11" fmla="*/ 0 w 1180042"/>
                    <a:gd name="connsiteY11" fmla="*/ 8466 h 1155700"/>
                    <a:gd name="connsiteX0" fmla="*/ 0 w 1180042"/>
                    <a:gd name="connsiteY0" fmla="*/ 8466 h 1159933"/>
                    <a:gd name="connsiteX1" fmla="*/ 762000 w 1180042"/>
                    <a:gd name="connsiteY1" fmla="*/ 0 h 1159933"/>
                    <a:gd name="connsiteX2" fmla="*/ 759884 w 1180042"/>
                    <a:gd name="connsiteY2" fmla="*/ 313267 h 1159933"/>
                    <a:gd name="connsiteX3" fmla="*/ 1170517 w 1180042"/>
                    <a:gd name="connsiteY3" fmla="*/ 309033 h 1159933"/>
                    <a:gd name="connsiteX4" fmla="*/ 1176867 w 1180042"/>
                    <a:gd name="connsiteY4" fmla="*/ 806450 h 1159933"/>
                    <a:gd name="connsiteX5" fmla="*/ 1180042 w 1180042"/>
                    <a:gd name="connsiteY5" fmla="*/ 1159933 h 1159933"/>
                    <a:gd name="connsiteX6" fmla="*/ 1001184 w 1180042"/>
                    <a:gd name="connsiteY6" fmla="*/ 1155700 h 1159933"/>
                    <a:gd name="connsiteX7" fmla="*/ 783167 w 1180042"/>
                    <a:gd name="connsiteY7" fmla="*/ 819150 h 1159933"/>
                    <a:gd name="connsiteX8" fmla="*/ 749300 w 1180042"/>
                    <a:gd name="connsiteY8" fmla="*/ 770467 h 1159933"/>
                    <a:gd name="connsiteX9" fmla="*/ 548217 w 1180042"/>
                    <a:gd name="connsiteY9" fmla="*/ 772583 h 1159933"/>
                    <a:gd name="connsiteX10" fmla="*/ 2117 w 1180042"/>
                    <a:gd name="connsiteY10" fmla="*/ 368300 h 1159933"/>
                    <a:gd name="connsiteX11" fmla="*/ 0 w 1180042"/>
                    <a:gd name="connsiteY11" fmla="*/ 8466 h 1159933"/>
                    <a:gd name="connsiteX0" fmla="*/ 0 w 1180042"/>
                    <a:gd name="connsiteY0" fmla="*/ 8466 h 1163637"/>
                    <a:gd name="connsiteX1" fmla="*/ 762000 w 1180042"/>
                    <a:gd name="connsiteY1" fmla="*/ 0 h 1163637"/>
                    <a:gd name="connsiteX2" fmla="*/ 759884 w 1180042"/>
                    <a:gd name="connsiteY2" fmla="*/ 313267 h 1163637"/>
                    <a:gd name="connsiteX3" fmla="*/ 1170517 w 1180042"/>
                    <a:gd name="connsiteY3" fmla="*/ 309033 h 1163637"/>
                    <a:gd name="connsiteX4" fmla="*/ 1176867 w 1180042"/>
                    <a:gd name="connsiteY4" fmla="*/ 806450 h 1163637"/>
                    <a:gd name="connsiteX5" fmla="*/ 1180042 w 1180042"/>
                    <a:gd name="connsiteY5" fmla="*/ 1159933 h 1163637"/>
                    <a:gd name="connsiteX6" fmla="*/ 1001184 w 1180042"/>
                    <a:gd name="connsiteY6" fmla="*/ 1163637 h 1163637"/>
                    <a:gd name="connsiteX7" fmla="*/ 783167 w 1180042"/>
                    <a:gd name="connsiteY7" fmla="*/ 819150 h 1163637"/>
                    <a:gd name="connsiteX8" fmla="*/ 749300 w 1180042"/>
                    <a:gd name="connsiteY8" fmla="*/ 770467 h 1163637"/>
                    <a:gd name="connsiteX9" fmla="*/ 548217 w 1180042"/>
                    <a:gd name="connsiteY9" fmla="*/ 772583 h 1163637"/>
                    <a:gd name="connsiteX10" fmla="*/ 2117 w 1180042"/>
                    <a:gd name="connsiteY10" fmla="*/ 368300 h 1163637"/>
                    <a:gd name="connsiteX11" fmla="*/ 0 w 1180042"/>
                    <a:gd name="connsiteY11" fmla="*/ 8466 h 1163637"/>
                    <a:gd name="connsiteX0" fmla="*/ 0 w 1180042"/>
                    <a:gd name="connsiteY0" fmla="*/ 8466 h 1162049"/>
                    <a:gd name="connsiteX1" fmla="*/ 762000 w 1180042"/>
                    <a:gd name="connsiteY1" fmla="*/ 0 h 1162049"/>
                    <a:gd name="connsiteX2" fmla="*/ 759884 w 1180042"/>
                    <a:gd name="connsiteY2" fmla="*/ 313267 h 1162049"/>
                    <a:gd name="connsiteX3" fmla="*/ 1170517 w 1180042"/>
                    <a:gd name="connsiteY3" fmla="*/ 309033 h 1162049"/>
                    <a:gd name="connsiteX4" fmla="*/ 1176867 w 1180042"/>
                    <a:gd name="connsiteY4" fmla="*/ 806450 h 1162049"/>
                    <a:gd name="connsiteX5" fmla="*/ 1180042 w 1180042"/>
                    <a:gd name="connsiteY5" fmla="*/ 1159933 h 1162049"/>
                    <a:gd name="connsiteX6" fmla="*/ 1004359 w 1180042"/>
                    <a:gd name="connsiteY6" fmla="*/ 1162049 h 1162049"/>
                    <a:gd name="connsiteX7" fmla="*/ 783167 w 1180042"/>
                    <a:gd name="connsiteY7" fmla="*/ 819150 h 1162049"/>
                    <a:gd name="connsiteX8" fmla="*/ 749300 w 1180042"/>
                    <a:gd name="connsiteY8" fmla="*/ 770467 h 1162049"/>
                    <a:gd name="connsiteX9" fmla="*/ 548217 w 1180042"/>
                    <a:gd name="connsiteY9" fmla="*/ 772583 h 1162049"/>
                    <a:gd name="connsiteX10" fmla="*/ 2117 w 1180042"/>
                    <a:gd name="connsiteY10" fmla="*/ 368300 h 1162049"/>
                    <a:gd name="connsiteX11" fmla="*/ 0 w 1180042"/>
                    <a:gd name="connsiteY11" fmla="*/ 8466 h 1162049"/>
                    <a:gd name="connsiteX0" fmla="*/ 0 w 1180042"/>
                    <a:gd name="connsiteY0" fmla="*/ 8466 h 1162049"/>
                    <a:gd name="connsiteX1" fmla="*/ 762000 w 1180042"/>
                    <a:gd name="connsiteY1" fmla="*/ 0 h 1162049"/>
                    <a:gd name="connsiteX2" fmla="*/ 759884 w 1180042"/>
                    <a:gd name="connsiteY2" fmla="*/ 313267 h 1162049"/>
                    <a:gd name="connsiteX3" fmla="*/ 1170517 w 1180042"/>
                    <a:gd name="connsiteY3" fmla="*/ 309033 h 1162049"/>
                    <a:gd name="connsiteX4" fmla="*/ 1176867 w 1180042"/>
                    <a:gd name="connsiteY4" fmla="*/ 806450 h 1162049"/>
                    <a:gd name="connsiteX5" fmla="*/ 1180042 w 1180042"/>
                    <a:gd name="connsiteY5" fmla="*/ 1159933 h 1162049"/>
                    <a:gd name="connsiteX6" fmla="*/ 1004359 w 1180042"/>
                    <a:gd name="connsiteY6" fmla="*/ 1162049 h 1162049"/>
                    <a:gd name="connsiteX7" fmla="*/ 783167 w 1180042"/>
                    <a:gd name="connsiteY7" fmla="*/ 819150 h 1162049"/>
                    <a:gd name="connsiteX8" fmla="*/ 749300 w 1180042"/>
                    <a:gd name="connsiteY8" fmla="*/ 770467 h 1162049"/>
                    <a:gd name="connsiteX9" fmla="*/ 548217 w 1180042"/>
                    <a:gd name="connsiteY9" fmla="*/ 772583 h 1162049"/>
                    <a:gd name="connsiteX10" fmla="*/ 2117 w 1180042"/>
                    <a:gd name="connsiteY10" fmla="*/ 368300 h 1162049"/>
                    <a:gd name="connsiteX11" fmla="*/ 0 w 1180042"/>
                    <a:gd name="connsiteY11" fmla="*/ 8466 h 1162049"/>
                    <a:gd name="connsiteX0" fmla="*/ 0 w 1180042"/>
                    <a:gd name="connsiteY0" fmla="*/ 8466 h 1159933"/>
                    <a:gd name="connsiteX1" fmla="*/ 762000 w 1180042"/>
                    <a:gd name="connsiteY1" fmla="*/ 0 h 1159933"/>
                    <a:gd name="connsiteX2" fmla="*/ 759884 w 1180042"/>
                    <a:gd name="connsiteY2" fmla="*/ 313267 h 1159933"/>
                    <a:gd name="connsiteX3" fmla="*/ 1170517 w 1180042"/>
                    <a:gd name="connsiteY3" fmla="*/ 309033 h 1159933"/>
                    <a:gd name="connsiteX4" fmla="*/ 1176867 w 1180042"/>
                    <a:gd name="connsiteY4" fmla="*/ 806450 h 1159933"/>
                    <a:gd name="connsiteX5" fmla="*/ 1180042 w 1180042"/>
                    <a:gd name="connsiteY5" fmla="*/ 1159933 h 1159933"/>
                    <a:gd name="connsiteX6" fmla="*/ 1005947 w 1180042"/>
                    <a:gd name="connsiteY6" fmla="*/ 1158874 h 1159933"/>
                    <a:gd name="connsiteX7" fmla="*/ 783167 w 1180042"/>
                    <a:gd name="connsiteY7" fmla="*/ 819150 h 1159933"/>
                    <a:gd name="connsiteX8" fmla="*/ 749300 w 1180042"/>
                    <a:gd name="connsiteY8" fmla="*/ 770467 h 1159933"/>
                    <a:gd name="connsiteX9" fmla="*/ 548217 w 1180042"/>
                    <a:gd name="connsiteY9" fmla="*/ 772583 h 1159933"/>
                    <a:gd name="connsiteX10" fmla="*/ 2117 w 1180042"/>
                    <a:gd name="connsiteY10" fmla="*/ 368300 h 1159933"/>
                    <a:gd name="connsiteX11" fmla="*/ 0 w 1180042"/>
                    <a:gd name="connsiteY11" fmla="*/ 8466 h 1159933"/>
                    <a:gd name="connsiteX0" fmla="*/ 0 w 1180042"/>
                    <a:gd name="connsiteY0" fmla="*/ 0 h 1151467"/>
                    <a:gd name="connsiteX1" fmla="*/ 762000 w 1180042"/>
                    <a:gd name="connsiteY1" fmla="*/ 231247 h 1151467"/>
                    <a:gd name="connsiteX2" fmla="*/ 759884 w 1180042"/>
                    <a:gd name="connsiteY2" fmla="*/ 304801 h 1151467"/>
                    <a:gd name="connsiteX3" fmla="*/ 1170517 w 1180042"/>
                    <a:gd name="connsiteY3" fmla="*/ 300567 h 1151467"/>
                    <a:gd name="connsiteX4" fmla="*/ 1176867 w 1180042"/>
                    <a:gd name="connsiteY4" fmla="*/ 797984 h 1151467"/>
                    <a:gd name="connsiteX5" fmla="*/ 1180042 w 1180042"/>
                    <a:gd name="connsiteY5" fmla="*/ 1151467 h 1151467"/>
                    <a:gd name="connsiteX6" fmla="*/ 1005947 w 1180042"/>
                    <a:gd name="connsiteY6" fmla="*/ 1150408 h 1151467"/>
                    <a:gd name="connsiteX7" fmla="*/ 783167 w 1180042"/>
                    <a:gd name="connsiteY7" fmla="*/ 810684 h 1151467"/>
                    <a:gd name="connsiteX8" fmla="*/ 749300 w 1180042"/>
                    <a:gd name="connsiteY8" fmla="*/ 762001 h 1151467"/>
                    <a:gd name="connsiteX9" fmla="*/ 548217 w 1180042"/>
                    <a:gd name="connsiteY9" fmla="*/ 764117 h 1151467"/>
                    <a:gd name="connsiteX10" fmla="*/ 2117 w 1180042"/>
                    <a:gd name="connsiteY10" fmla="*/ 359834 h 1151467"/>
                    <a:gd name="connsiteX11" fmla="*/ 0 w 1180042"/>
                    <a:gd name="connsiteY11" fmla="*/ 0 h 1151467"/>
                    <a:gd name="connsiteX0" fmla="*/ 1373 w 1178240"/>
                    <a:gd name="connsiteY0" fmla="*/ 0 h 926042"/>
                    <a:gd name="connsiteX1" fmla="*/ 760198 w 1178240"/>
                    <a:gd name="connsiteY1" fmla="*/ 5822 h 926042"/>
                    <a:gd name="connsiteX2" fmla="*/ 758082 w 1178240"/>
                    <a:gd name="connsiteY2" fmla="*/ 79376 h 926042"/>
                    <a:gd name="connsiteX3" fmla="*/ 1168715 w 1178240"/>
                    <a:gd name="connsiteY3" fmla="*/ 75142 h 926042"/>
                    <a:gd name="connsiteX4" fmla="*/ 1175065 w 1178240"/>
                    <a:gd name="connsiteY4" fmla="*/ 572559 h 926042"/>
                    <a:gd name="connsiteX5" fmla="*/ 1178240 w 1178240"/>
                    <a:gd name="connsiteY5" fmla="*/ 926042 h 926042"/>
                    <a:gd name="connsiteX6" fmla="*/ 1004145 w 1178240"/>
                    <a:gd name="connsiteY6" fmla="*/ 924983 h 926042"/>
                    <a:gd name="connsiteX7" fmla="*/ 781365 w 1178240"/>
                    <a:gd name="connsiteY7" fmla="*/ 585259 h 926042"/>
                    <a:gd name="connsiteX8" fmla="*/ 747498 w 1178240"/>
                    <a:gd name="connsiteY8" fmla="*/ 536576 h 926042"/>
                    <a:gd name="connsiteX9" fmla="*/ 546415 w 1178240"/>
                    <a:gd name="connsiteY9" fmla="*/ 538692 h 926042"/>
                    <a:gd name="connsiteX10" fmla="*/ 315 w 1178240"/>
                    <a:gd name="connsiteY10" fmla="*/ 134409 h 926042"/>
                    <a:gd name="connsiteX11" fmla="*/ 1373 w 1178240"/>
                    <a:gd name="connsiteY11" fmla="*/ 0 h 926042"/>
                    <a:gd name="connsiteX0" fmla="*/ 1373 w 1178240"/>
                    <a:gd name="connsiteY0" fmla="*/ 0 h 926042"/>
                    <a:gd name="connsiteX1" fmla="*/ 760198 w 1178240"/>
                    <a:gd name="connsiteY1" fmla="*/ 5822 h 926042"/>
                    <a:gd name="connsiteX2" fmla="*/ 758082 w 1178240"/>
                    <a:gd name="connsiteY2" fmla="*/ 79376 h 926042"/>
                    <a:gd name="connsiteX3" fmla="*/ 1168715 w 1178240"/>
                    <a:gd name="connsiteY3" fmla="*/ 83080 h 926042"/>
                    <a:gd name="connsiteX4" fmla="*/ 1175065 w 1178240"/>
                    <a:gd name="connsiteY4" fmla="*/ 572559 h 926042"/>
                    <a:gd name="connsiteX5" fmla="*/ 1178240 w 1178240"/>
                    <a:gd name="connsiteY5" fmla="*/ 926042 h 926042"/>
                    <a:gd name="connsiteX6" fmla="*/ 1004145 w 1178240"/>
                    <a:gd name="connsiteY6" fmla="*/ 924983 h 926042"/>
                    <a:gd name="connsiteX7" fmla="*/ 781365 w 1178240"/>
                    <a:gd name="connsiteY7" fmla="*/ 585259 h 926042"/>
                    <a:gd name="connsiteX8" fmla="*/ 747498 w 1178240"/>
                    <a:gd name="connsiteY8" fmla="*/ 536576 h 926042"/>
                    <a:gd name="connsiteX9" fmla="*/ 546415 w 1178240"/>
                    <a:gd name="connsiteY9" fmla="*/ 538692 h 926042"/>
                    <a:gd name="connsiteX10" fmla="*/ 315 w 1178240"/>
                    <a:gd name="connsiteY10" fmla="*/ 134409 h 926042"/>
                    <a:gd name="connsiteX11" fmla="*/ 1373 w 1178240"/>
                    <a:gd name="connsiteY11" fmla="*/ 0 h 926042"/>
                    <a:gd name="connsiteX0" fmla="*/ 1373 w 1178240"/>
                    <a:gd name="connsiteY0" fmla="*/ 0 h 926042"/>
                    <a:gd name="connsiteX1" fmla="*/ 760198 w 1178240"/>
                    <a:gd name="connsiteY1" fmla="*/ 5822 h 926042"/>
                    <a:gd name="connsiteX2" fmla="*/ 758082 w 1178240"/>
                    <a:gd name="connsiteY2" fmla="*/ 79376 h 926042"/>
                    <a:gd name="connsiteX3" fmla="*/ 1168715 w 1178240"/>
                    <a:gd name="connsiteY3" fmla="*/ 79905 h 926042"/>
                    <a:gd name="connsiteX4" fmla="*/ 1175065 w 1178240"/>
                    <a:gd name="connsiteY4" fmla="*/ 572559 h 926042"/>
                    <a:gd name="connsiteX5" fmla="*/ 1178240 w 1178240"/>
                    <a:gd name="connsiteY5" fmla="*/ 926042 h 926042"/>
                    <a:gd name="connsiteX6" fmla="*/ 1004145 w 1178240"/>
                    <a:gd name="connsiteY6" fmla="*/ 924983 h 926042"/>
                    <a:gd name="connsiteX7" fmla="*/ 781365 w 1178240"/>
                    <a:gd name="connsiteY7" fmla="*/ 585259 h 926042"/>
                    <a:gd name="connsiteX8" fmla="*/ 747498 w 1178240"/>
                    <a:gd name="connsiteY8" fmla="*/ 536576 h 926042"/>
                    <a:gd name="connsiteX9" fmla="*/ 546415 w 1178240"/>
                    <a:gd name="connsiteY9" fmla="*/ 538692 h 926042"/>
                    <a:gd name="connsiteX10" fmla="*/ 315 w 1178240"/>
                    <a:gd name="connsiteY10" fmla="*/ 134409 h 926042"/>
                    <a:gd name="connsiteX11" fmla="*/ 1373 w 1178240"/>
                    <a:gd name="connsiteY11" fmla="*/ 0 h 926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78240" h="926042">
                      <a:moveTo>
                        <a:pt x="1373" y="0"/>
                      </a:moveTo>
                      <a:lnTo>
                        <a:pt x="760198" y="5822"/>
                      </a:lnTo>
                      <a:cubicBezTo>
                        <a:pt x="759493" y="110244"/>
                        <a:pt x="758787" y="-25046"/>
                        <a:pt x="758082" y="79376"/>
                      </a:cubicBezTo>
                      <a:lnTo>
                        <a:pt x="1168715" y="79905"/>
                      </a:lnTo>
                      <a:cubicBezTo>
                        <a:pt x="1170832" y="245711"/>
                        <a:pt x="1172948" y="406753"/>
                        <a:pt x="1175065" y="572559"/>
                      </a:cubicBezTo>
                      <a:cubicBezTo>
                        <a:pt x="1176123" y="685095"/>
                        <a:pt x="1177182" y="813506"/>
                        <a:pt x="1178240" y="926042"/>
                      </a:cubicBezTo>
                      <a:lnTo>
                        <a:pt x="1004145" y="924983"/>
                      </a:lnTo>
                      <a:lnTo>
                        <a:pt x="781365" y="585259"/>
                      </a:lnTo>
                      <a:lnTo>
                        <a:pt x="747498" y="536576"/>
                      </a:lnTo>
                      <a:lnTo>
                        <a:pt x="546415" y="538692"/>
                      </a:lnTo>
                      <a:lnTo>
                        <a:pt x="315" y="134409"/>
                      </a:lnTo>
                      <a:cubicBezTo>
                        <a:pt x="-1096" y="15170"/>
                        <a:pt x="2784" y="119239"/>
                        <a:pt x="1373" y="0"/>
                      </a:cubicBezTo>
                      <a:close/>
                    </a:path>
                  </a:pathLst>
                </a:custGeom>
                <a:solidFill>
                  <a:srgbClr val="CCE1FC"/>
                </a:solidFill>
                <a:ln>
                  <a:noFill/>
                </a:ln>
                <a:effectLst>
                  <a:outerShdw blurRad="50800" dist="38100" dir="2700000" algn="tl" rotWithShape="0">
                    <a:prstClr val="black">
                      <a:alpha val="40000"/>
                    </a:prstClr>
                  </a:outerShdw>
                </a:effectLst>
                <a:scene3d>
                  <a:camera prst="perspectiveFront"/>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フリーフォーム: 図形 52">
                  <a:extLst>
                    <a:ext uri="{FF2B5EF4-FFF2-40B4-BE49-F238E27FC236}">
                      <a16:creationId xmlns:a16="http://schemas.microsoft.com/office/drawing/2014/main" id="{566A6837-FEB1-FA8A-34AD-86203806002D}"/>
                    </a:ext>
                  </a:extLst>
                </p:cNvPr>
                <p:cNvSpPr/>
                <p:nvPr/>
              </p:nvSpPr>
              <p:spPr>
                <a:xfrm>
                  <a:off x="2485618" y="3472380"/>
                  <a:ext cx="796925" cy="920221"/>
                </a:xfrm>
                <a:custGeom>
                  <a:avLst/>
                  <a:gdLst>
                    <a:gd name="connsiteX0" fmla="*/ 334963 w 796925"/>
                    <a:gd name="connsiteY0" fmla="*/ 19050 h 936625"/>
                    <a:gd name="connsiteX1" fmla="*/ 338138 w 796925"/>
                    <a:gd name="connsiteY1" fmla="*/ 482600 h 936625"/>
                    <a:gd name="connsiteX2" fmla="*/ 331788 w 796925"/>
                    <a:gd name="connsiteY2" fmla="*/ 687388 h 936625"/>
                    <a:gd name="connsiteX3" fmla="*/ 0 w 796925"/>
                    <a:gd name="connsiteY3" fmla="*/ 839788 h 936625"/>
                    <a:gd name="connsiteX4" fmla="*/ 4763 w 796925"/>
                    <a:gd name="connsiteY4" fmla="*/ 936625 h 936625"/>
                    <a:gd name="connsiteX5" fmla="*/ 796925 w 796925"/>
                    <a:gd name="connsiteY5" fmla="*/ 935038 h 936625"/>
                    <a:gd name="connsiteX6" fmla="*/ 795338 w 796925"/>
                    <a:gd name="connsiteY6" fmla="*/ 396875 h 936625"/>
                    <a:gd name="connsiteX7" fmla="*/ 539750 w 796925"/>
                    <a:gd name="connsiteY7" fmla="*/ 0 h 936625"/>
                    <a:gd name="connsiteX8" fmla="*/ 334963 w 796925"/>
                    <a:gd name="connsiteY8" fmla="*/ 19050 h 936625"/>
                    <a:gd name="connsiteX0" fmla="*/ 334963 w 796925"/>
                    <a:gd name="connsiteY0" fmla="*/ 2038 h 919613"/>
                    <a:gd name="connsiteX1" fmla="*/ 338138 w 796925"/>
                    <a:gd name="connsiteY1" fmla="*/ 465588 h 919613"/>
                    <a:gd name="connsiteX2" fmla="*/ 331788 w 796925"/>
                    <a:gd name="connsiteY2" fmla="*/ 670376 h 919613"/>
                    <a:gd name="connsiteX3" fmla="*/ 0 w 796925"/>
                    <a:gd name="connsiteY3" fmla="*/ 822776 h 919613"/>
                    <a:gd name="connsiteX4" fmla="*/ 4763 w 796925"/>
                    <a:gd name="connsiteY4" fmla="*/ 919613 h 919613"/>
                    <a:gd name="connsiteX5" fmla="*/ 796925 w 796925"/>
                    <a:gd name="connsiteY5" fmla="*/ 918026 h 919613"/>
                    <a:gd name="connsiteX6" fmla="*/ 795338 w 796925"/>
                    <a:gd name="connsiteY6" fmla="*/ 379863 h 919613"/>
                    <a:gd name="connsiteX7" fmla="*/ 549275 w 796925"/>
                    <a:gd name="connsiteY7" fmla="*/ 450 h 919613"/>
                    <a:gd name="connsiteX8" fmla="*/ 334963 w 796925"/>
                    <a:gd name="connsiteY8" fmla="*/ 2038 h 919613"/>
                    <a:gd name="connsiteX0" fmla="*/ 334963 w 796925"/>
                    <a:gd name="connsiteY0" fmla="*/ 2038 h 919613"/>
                    <a:gd name="connsiteX1" fmla="*/ 338138 w 796925"/>
                    <a:gd name="connsiteY1" fmla="*/ 465588 h 919613"/>
                    <a:gd name="connsiteX2" fmla="*/ 331788 w 796925"/>
                    <a:gd name="connsiteY2" fmla="*/ 670376 h 919613"/>
                    <a:gd name="connsiteX3" fmla="*/ 0 w 796925"/>
                    <a:gd name="connsiteY3" fmla="*/ 822776 h 919613"/>
                    <a:gd name="connsiteX4" fmla="*/ 4763 w 796925"/>
                    <a:gd name="connsiteY4" fmla="*/ 919613 h 919613"/>
                    <a:gd name="connsiteX5" fmla="*/ 796925 w 796925"/>
                    <a:gd name="connsiteY5" fmla="*/ 918026 h 919613"/>
                    <a:gd name="connsiteX6" fmla="*/ 795338 w 796925"/>
                    <a:gd name="connsiteY6" fmla="*/ 379863 h 919613"/>
                    <a:gd name="connsiteX7" fmla="*/ 549275 w 796925"/>
                    <a:gd name="connsiteY7" fmla="*/ 450 h 919613"/>
                    <a:gd name="connsiteX8" fmla="*/ 334963 w 796925"/>
                    <a:gd name="connsiteY8" fmla="*/ 2038 h 919613"/>
                    <a:gd name="connsiteX0" fmla="*/ 334963 w 796925"/>
                    <a:gd name="connsiteY0" fmla="*/ 2885 h 920460"/>
                    <a:gd name="connsiteX1" fmla="*/ 338138 w 796925"/>
                    <a:gd name="connsiteY1" fmla="*/ 466435 h 920460"/>
                    <a:gd name="connsiteX2" fmla="*/ 331788 w 796925"/>
                    <a:gd name="connsiteY2" fmla="*/ 671223 h 920460"/>
                    <a:gd name="connsiteX3" fmla="*/ 0 w 796925"/>
                    <a:gd name="connsiteY3" fmla="*/ 823623 h 920460"/>
                    <a:gd name="connsiteX4" fmla="*/ 4763 w 796925"/>
                    <a:gd name="connsiteY4" fmla="*/ 920460 h 920460"/>
                    <a:gd name="connsiteX5" fmla="*/ 796925 w 796925"/>
                    <a:gd name="connsiteY5" fmla="*/ 918873 h 920460"/>
                    <a:gd name="connsiteX6" fmla="*/ 795338 w 796925"/>
                    <a:gd name="connsiteY6" fmla="*/ 380710 h 920460"/>
                    <a:gd name="connsiteX7" fmla="*/ 549275 w 796925"/>
                    <a:gd name="connsiteY7" fmla="*/ 1297 h 920460"/>
                    <a:gd name="connsiteX8" fmla="*/ 334963 w 796925"/>
                    <a:gd name="connsiteY8" fmla="*/ 2885 h 920460"/>
                    <a:gd name="connsiteX0" fmla="*/ 334963 w 796925"/>
                    <a:gd name="connsiteY0" fmla="*/ 2500 h 921663"/>
                    <a:gd name="connsiteX1" fmla="*/ 338138 w 796925"/>
                    <a:gd name="connsiteY1" fmla="*/ 467638 h 921663"/>
                    <a:gd name="connsiteX2" fmla="*/ 331788 w 796925"/>
                    <a:gd name="connsiteY2" fmla="*/ 672426 h 921663"/>
                    <a:gd name="connsiteX3" fmla="*/ 0 w 796925"/>
                    <a:gd name="connsiteY3" fmla="*/ 824826 h 921663"/>
                    <a:gd name="connsiteX4" fmla="*/ 4763 w 796925"/>
                    <a:gd name="connsiteY4" fmla="*/ 921663 h 921663"/>
                    <a:gd name="connsiteX5" fmla="*/ 796925 w 796925"/>
                    <a:gd name="connsiteY5" fmla="*/ 920076 h 921663"/>
                    <a:gd name="connsiteX6" fmla="*/ 795338 w 796925"/>
                    <a:gd name="connsiteY6" fmla="*/ 381913 h 921663"/>
                    <a:gd name="connsiteX7" fmla="*/ 549275 w 796925"/>
                    <a:gd name="connsiteY7" fmla="*/ 2500 h 921663"/>
                    <a:gd name="connsiteX8" fmla="*/ 334963 w 796925"/>
                    <a:gd name="connsiteY8" fmla="*/ 2500 h 921663"/>
                    <a:gd name="connsiteX0" fmla="*/ 334963 w 796925"/>
                    <a:gd name="connsiteY0" fmla="*/ 0 h 919163"/>
                    <a:gd name="connsiteX1" fmla="*/ 338138 w 796925"/>
                    <a:gd name="connsiteY1" fmla="*/ 465138 h 919163"/>
                    <a:gd name="connsiteX2" fmla="*/ 331788 w 796925"/>
                    <a:gd name="connsiteY2" fmla="*/ 669926 h 919163"/>
                    <a:gd name="connsiteX3" fmla="*/ 0 w 796925"/>
                    <a:gd name="connsiteY3" fmla="*/ 822326 h 919163"/>
                    <a:gd name="connsiteX4" fmla="*/ 4763 w 796925"/>
                    <a:gd name="connsiteY4" fmla="*/ 919163 h 919163"/>
                    <a:gd name="connsiteX5" fmla="*/ 796925 w 796925"/>
                    <a:gd name="connsiteY5" fmla="*/ 917576 h 919163"/>
                    <a:gd name="connsiteX6" fmla="*/ 795338 w 796925"/>
                    <a:gd name="connsiteY6" fmla="*/ 379413 h 919163"/>
                    <a:gd name="connsiteX7" fmla="*/ 549275 w 796925"/>
                    <a:gd name="connsiteY7" fmla="*/ 0 h 919163"/>
                    <a:gd name="connsiteX8" fmla="*/ 334963 w 796925"/>
                    <a:gd name="connsiteY8" fmla="*/ 0 h 919163"/>
                    <a:gd name="connsiteX0" fmla="*/ 334963 w 796925"/>
                    <a:gd name="connsiteY0" fmla="*/ 4233 h 923396"/>
                    <a:gd name="connsiteX1" fmla="*/ 338138 w 796925"/>
                    <a:gd name="connsiteY1" fmla="*/ 469371 h 923396"/>
                    <a:gd name="connsiteX2" fmla="*/ 331788 w 796925"/>
                    <a:gd name="connsiteY2" fmla="*/ 674159 h 923396"/>
                    <a:gd name="connsiteX3" fmla="*/ 0 w 796925"/>
                    <a:gd name="connsiteY3" fmla="*/ 826559 h 923396"/>
                    <a:gd name="connsiteX4" fmla="*/ 4763 w 796925"/>
                    <a:gd name="connsiteY4" fmla="*/ 923396 h 923396"/>
                    <a:gd name="connsiteX5" fmla="*/ 796925 w 796925"/>
                    <a:gd name="connsiteY5" fmla="*/ 921809 h 923396"/>
                    <a:gd name="connsiteX6" fmla="*/ 795338 w 796925"/>
                    <a:gd name="connsiteY6" fmla="*/ 383646 h 923396"/>
                    <a:gd name="connsiteX7" fmla="*/ 515409 w 796925"/>
                    <a:gd name="connsiteY7" fmla="*/ 0 h 923396"/>
                    <a:gd name="connsiteX8" fmla="*/ 334963 w 796925"/>
                    <a:gd name="connsiteY8" fmla="*/ 4233 h 923396"/>
                    <a:gd name="connsiteX0" fmla="*/ 334963 w 796925"/>
                    <a:gd name="connsiteY0" fmla="*/ 0 h 919163"/>
                    <a:gd name="connsiteX1" fmla="*/ 338138 w 796925"/>
                    <a:gd name="connsiteY1" fmla="*/ 465138 h 919163"/>
                    <a:gd name="connsiteX2" fmla="*/ 331788 w 796925"/>
                    <a:gd name="connsiteY2" fmla="*/ 669926 h 919163"/>
                    <a:gd name="connsiteX3" fmla="*/ 0 w 796925"/>
                    <a:gd name="connsiteY3" fmla="*/ 822326 h 919163"/>
                    <a:gd name="connsiteX4" fmla="*/ 4763 w 796925"/>
                    <a:gd name="connsiteY4" fmla="*/ 919163 h 919163"/>
                    <a:gd name="connsiteX5" fmla="*/ 796925 w 796925"/>
                    <a:gd name="connsiteY5" fmla="*/ 917576 h 919163"/>
                    <a:gd name="connsiteX6" fmla="*/ 795338 w 796925"/>
                    <a:gd name="connsiteY6" fmla="*/ 379413 h 919163"/>
                    <a:gd name="connsiteX7" fmla="*/ 524934 w 796925"/>
                    <a:gd name="connsiteY7" fmla="*/ 5292 h 919163"/>
                    <a:gd name="connsiteX8" fmla="*/ 334963 w 796925"/>
                    <a:gd name="connsiteY8" fmla="*/ 0 h 919163"/>
                    <a:gd name="connsiteX0" fmla="*/ 334963 w 796925"/>
                    <a:gd name="connsiteY0" fmla="*/ 1058 h 920221"/>
                    <a:gd name="connsiteX1" fmla="*/ 338138 w 796925"/>
                    <a:gd name="connsiteY1" fmla="*/ 466196 h 920221"/>
                    <a:gd name="connsiteX2" fmla="*/ 331788 w 796925"/>
                    <a:gd name="connsiteY2" fmla="*/ 670984 h 920221"/>
                    <a:gd name="connsiteX3" fmla="*/ 0 w 796925"/>
                    <a:gd name="connsiteY3" fmla="*/ 823384 h 920221"/>
                    <a:gd name="connsiteX4" fmla="*/ 4763 w 796925"/>
                    <a:gd name="connsiteY4" fmla="*/ 920221 h 920221"/>
                    <a:gd name="connsiteX5" fmla="*/ 796925 w 796925"/>
                    <a:gd name="connsiteY5" fmla="*/ 918634 h 920221"/>
                    <a:gd name="connsiteX6" fmla="*/ 795338 w 796925"/>
                    <a:gd name="connsiteY6" fmla="*/ 380471 h 920221"/>
                    <a:gd name="connsiteX7" fmla="*/ 524934 w 796925"/>
                    <a:gd name="connsiteY7" fmla="*/ 0 h 920221"/>
                    <a:gd name="connsiteX8" fmla="*/ 334963 w 796925"/>
                    <a:gd name="connsiteY8" fmla="*/ 1058 h 920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6925" h="920221">
                      <a:moveTo>
                        <a:pt x="334963" y="1058"/>
                      </a:moveTo>
                      <a:cubicBezTo>
                        <a:pt x="336021" y="155575"/>
                        <a:pt x="337080" y="311679"/>
                        <a:pt x="338138" y="466196"/>
                      </a:cubicBezTo>
                      <a:lnTo>
                        <a:pt x="331788" y="670984"/>
                      </a:lnTo>
                      <a:lnTo>
                        <a:pt x="0" y="823384"/>
                      </a:lnTo>
                      <a:lnTo>
                        <a:pt x="4763" y="920221"/>
                      </a:lnTo>
                      <a:lnTo>
                        <a:pt x="796925" y="918634"/>
                      </a:lnTo>
                      <a:lnTo>
                        <a:pt x="795338" y="380471"/>
                      </a:lnTo>
                      <a:lnTo>
                        <a:pt x="524934" y="0"/>
                      </a:lnTo>
                      <a:lnTo>
                        <a:pt x="334963" y="1058"/>
                      </a:lnTo>
                      <a:close/>
                    </a:path>
                  </a:pathLst>
                </a:custGeom>
                <a:solidFill>
                  <a:srgbClr val="CCE1FC"/>
                </a:solidFill>
                <a:ln>
                  <a:noFill/>
                </a:ln>
                <a:effectLst>
                  <a:outerShdw blurRad="50800" dist="38100" dir="2700000" algn="tl" rotWithShape="0">
                    <a:prstClr val="black">
                      <a:alpha val="40000"/>
                    </a:prstClr>
                  </a:outerShdw>
                </a:effectLst>
                <a:scene3d>
                  <a:camera prst="perspectiveFront"/>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フリーフォーム: 図形 55">
                  <a:extLst>
                    <a:ext uri="{FF2B5EF4-FFF2-40B4-BE49-F238E27FC236}">
                      <a16:creationId xmlns:a16="http://schemas.microsoft.com/office/drawing/2014/main" id="{8E0BC06D-67A8-FC11-4217-B9B7A1A38666}"/>
                    </a:ext>
                  </a:extLst>
                </p:cNvPr>
                <p:cNvSpPr/>
                <p:nvPr/>
              </p:nvSpPr>
              <p:spPr>
                <a:xfrm>
                  <a:off x="3485742" y="2880948"/>
                  <a:ext cx="464021" cy="933450"/>
                </a:xfrm>
                <a:custGeom>
                  <a:avLst/>
                  <a:gdLst>
                    <a:gd name="connsiteX0" fmla="*/ 0 w 619125"/>
                    <a:gd name="connsiteY0" fmla="*/ 238125 h 1101725"/>
                    <a:gd name="connsiteX1" fmla="*/ 0 w 619125"/>
                    <a:gd name="connsiteY1" fmla="*/ 1101725 h 1101725"/>
                    <a:gd name="connsiteX2" fmla="*/ 346075 w 619125"/>
                    <a:gd name="connsiteY2" fmla="*/ 1101725 h 1101725"/>
                    <a:gd name="connsiteX3" fmla="*/ 346075 w 619125"/>
                    <a:gd name="connsiteY3" fmla="*/ 955675 h 1101725"/>
                    <a:gd name="connsiteX4" fmla="*/ 619125 w 619125"/>
                    <a:gd name="connsiteY4" fmla="*/ 958850 h 1101725"/>
                    <a:gd name="connsiteX5" fmla="*/ 612775 w 619125"/>
                    <a:gd name="connsiteY5" fmla="*/ 0 h 1101725"/>
                    <a:gd name="connsiteX6" fmla="*/ 374650 w 619125"/>
                    <a:gd name="connsiteY6" fmla="*/ 0 h 1101725"/>
                    <a:gd name="connsiteX7" fmla="*/ 0 w 619125"/>
                    <a:gd name="connsiteY7" fmla="*/ 238125 h 1101725"/>
                    <a:gd name="connsiteX0" fmla="*/ 0 w 619125"/>
                    <a:gd name="connsiteY0" fmla="*/ 238125 h 1101725"/>
                    <a:gd name="connsiteX1" fmla="*/ 9525 w 619125"/>
                    <a:gd name="connsiteY1" fmla="*/ 1101725 h 1101725"/>
                    <a:gd name="connsiteX2" fmla="*/ 346075 w 619125"/>
                    <a:gd name="connsiteY2" fmla="*/ 1101725 h 1101725"/>
                    <a:gd name="connsiteX3" fmla="*/ 346075 w 619125"/>
                    <a:gd name="connsiteY3" fmla="*/ 955675 h 1101725"/>
                    <a:gd name="connsiteX4" fmla="*/ 619125 w 619125"/>
                    <a:gd name="connsiteY4" fmla="*/ 958850 h 1101725"/>
                    <a:gd name="connsiteX5" fmla="*/ 612775 w 619125"/>
                    <a:gd name="connsiteY5" fmla="*/ 0 h 1101725"/>
                    <a:gd name="connsiteX6" fmla="*/ 374650 w 619125"/>
                    <a:gd name="connsiteY6" fmla="*/ 0 h 1101725"/>
                    <a:gd name="connsiteX7" fmla="*/ 0 w 619125"/>
                    <a:gd name="connsiteY7" fmla="*/ 238125 h 1101725"/>
                    <a:gd name="connsiteX0" fmla="*/ 0 w 619125"/>
                    <a:gd name="connsiteY0" fmla="*/ 238125 h 1104900"/>
                    <a:gd name="connsiteX1" fmla="*/ 4762 w 619125"/>
                    <a:gd name="connsiteY1" fmla="*/ 1104900 h 1104900"/>
                    <a:gd name="connsiteX2" fmla="*/ 346075 w 619125"/>
                    <a:gd name="connsiteY2" fmla="*/ 1101725 h 1104900"/>
                    <a:gd name="connsiteX3" fmla="*/ 346075 w 619125"/>
                    <a:gd name="connsiteY3" fmla="*/ 955675 h 1104900"/>
                    <a:gd name="connsiteX4" fmla="*/ 619125 w 619125"/>
                    <a:gd name="connsiteY4" fmla="*/ 958850 h 1104900"/>
                    <a:gd name="connsiteX5" fmla="*/ 612775 w 619125"/>
                    <a:gd name="connsiteY5" fmla="*/ 0 h 1104900"/>
                    <a:gd name="connsiteX6" fmla="*/ 374650 w 619125"/>
                    <a:gd name="connsiteY6" fmla="*/ 0 h 1104900"/>
                    <a:gd name="connsiteX7" fmla="*/ 0 w 619125"/>
                    <a:gd name="connsiteY7" fmla="*/ 238125 h 1104900"/>
                    <a:gd name="connsiteX0" fmla="*/ 0 w 619125"/>
                    <a:gd name="connsiteY0" fmla="*/ 238125 h 1101725"/>
                    <a:gd name="connsiteX1" fmla="*/ 4762 w 619125"/>
                    <a:gd name="connsiteY1" fmla="*/ 1098550 h 1101725"/>
                    <a:gd name="connsiteX2" fmla="*/ 346075 w 619125"/>
                    <a:gd name="connsiteY2" fmla="*/ 1101725 h 1101725"/>
                    <a:gd name="connsiteX3" fmla="*/ 346075 w 619125"/>
                    <a:gd name="connsiteY3" fmla="*/ 955675 h 1101725"/>
                    <a:gd name="connsiteX4" fmla="*/ 619125 w 619125"/>
                    <a:gd name="connsiteY4" fmla="*/ 958850 h 1101725"/>
                    <a:gd name="connsiteX5" fmla="*/ 612775 w 619125"/>
                    <a:gd name="connsiteY5" fmla="*/ 0 h 1101725"/>
                    <a:gd name="connsiteX6" fmla="*/ 374650 w 619125"/>
                    <a:gd name="connsiteY6" fmla="*/ 0 h 1101725"/>
                    <a:gd name="connsiteX7" fmla="*/ 0 w 619125"/>
                    <a:gd name="connsiteY7" fmla="*/ 238125 h 1101725"/>
                    <a:gd name="connsiteX0" fmla="*/ 0 w 619125"/>
                    <a:gd name="connsiteY0" fmla="*/ 238125 h 1098550"/>
                    <a:gd name="connsiteX1" fmla="*/ 4762 w 619125"/>
                    <a:gd name="connsiteY1" fmla="*/ 1098550 h 1098550"/>
                    <a:gd name="connsiteX2" fmla="*/ 342900 w 619125"/>
                    <a:gd name="connsiteY2" fmla="*/ 1089025 h 1098550"/>
                    <a:gd name="connsiteX3" fmla="*/ 346075 w 619125"/>
                    <a:gd name="connsiteY3" fmla="*/ 955675 h 1098550"/>
                    <a:gd name="connsiteX4" fmla="*/ 619125 w 619125"/>
                    <a:gd name="connsiteY4" fmla="*/ 958850 h 1098550"/>
                    <a:gd name="connsiteX5" fmla="*/ 612775 w 619125"/>
                    <a:gd name="connsiteY5" fmla="*/ 0 h 1098550"/>
                    <a:gd name="connsiteX6" fmla="*/ 374650 w 619125"/>
                    <a:gd name="connsiteY6" fmla="*/ 0 h 1098550"/>
                    <a:gd name="connsiteX7" fmla="*/ 0 w 619125"/>
                    <a:gd name="connsiteY7" fmla="*/ 238125 h 1098550"/>
                    <a:gd name="connsiteX0" fmla="*/ 0 w 619125"/>
                    <a:gd name="connsiteY0" fmla="*/ 238125 h 1089025"/>
                    <a:gd name="connsiteX1" fmla="*/ 4762 w 619125"/>
                    <a:gd name="connsiteY1" fmla="*/ 1082675 h 1089025"/>
                    <a:gd name="connsiteX2" fmla="*/ 342900 w 619125"/>
                    <a:gd name="connsiteY2" fmla="*/ 1089025 h 1089025"/>
                    <a:gd name="connsiteX3" fmla="*/ 346075 w 619125"/>
                    <a:gd name="connsiteY3" fmla="*/ 955675 h 1089025"/>
                    <a:gd name="connsiteX4" fmla="*/ 619125 w 619125"/>
                    <a:gd name="connsiteY4" fmla="*/ 958850 h 1089025"/>
                    <a:gd name="connsiteX5" fmla="*/ 612775 w 619125"/>
                    <a:gd name="connsiteY5" fmla="*/ 0 h 1089025"/>
                    <a:gd name="connsiteX6" fmla="*/ 374650 w 619125"/>
                    <a:gd name="connsiteY6" fmla="*/ 0 h 1089025"/>
                    <a:gd name="connsiteX7" fmla="*/ 0 w 619125"/>
                    <a:gd name="connsiteY7" fmla="*/ 238125 h 1089025"/>
                    <a:gd name="connsiteX0" fmla="*/ 0 w 619125"/>
                    <a:gd name="connsiteY0" fmla="*/ 238125 h 1089025"/>
                    <a:gd name="connsiteX1" fmla="*/ 4762 w 619125"/>
                    <a:gd name="connsiteY1" fmla="*/ 1089025 h 1089025"/>
                    <a:gd name="connsiteX2" fmla="*/ 342900 w 619125"/>
                    <a:gd name="connsiteY2" fmla="*/ 1089025 h 1089025"/>
                    <a:gd name="connsiteX3" fmla="*/ 346075 w 619125"/>
                    <a:gd name="connsiteY3" fmla="*/ 955675 h 1089025"/>
                    <a:gd name="connsiteX4" fmla="*/ 619125 w 619125"/>
                    <a:gd name="connsiteY4" fmla="*/ 958850 h 1089025"/>
                    <a:gd name="connsiteX5" fmla="*/ 612775 w 619125"/>
                    <a:gd name="connsiteY5" fmla="*/ 0 h 1089025"/>
                    <a:gd name="connsiteX6" fmla="*/ 374650 w 619125"/>
                    <a:gd name="connsiteY6" fmla="*/ 0 h 1089025"/>
                    <a:gd name="connsiteX7" fmla="*/ 0 w 619125"/>
                    <a:gd name="connsiteY7" fmla="*/ 238125 h 1089025"/>
                    <a:gd name="connsiteX0" fmla="*/ 0 w 619125"/>
                    <a:gd name="connsiteY0" fmla="*/ 238125 h 1089025"/>
                    <a:gd name="connsiteX1" fmla="*/ 4762 w 619125"/>
                    <a:gd name="connsiteY1" fmla="*/ 1089025 h 1089025"/>
                    <a:gd name="connsiteX2" fmla="*/ 342900 w 619125"/>
                    <a:gd name="connsiteY2" fmla="*/ 1089025 h 1089025"/>
                    <a:gd name="connsiteX3" fmla="*/ 346075 w 619125"/>
                    <a:gd name="connsiteY3" fmla="*/ 955675 h 1089025"/>
                    <a:gd name="connsiteX4" fmla="*/ 619125 w 619125"/>
                    <a:gd name="connsiteY4" fmla="*/ 958850 h 1089025"/>
                    <a:gd name="connsiteX5" fmla="*/ 612775 w 619125"/>
                    <a:gd name="connsiteY5" fmla="*/ 0 h 1089025"/>
                    <a:gd name="connsiteX6" fmla="*/ 125412 w 619125"/>
                    <a:gd name="connsiteY6" fmla="*/ 155575 h 1089025"/>
                    <a:gd name="connsiteX7" fmla="*/ 0 w 619125"/>
                    <a:gd name="connsiteY7" fmla="*/ 238125 h 1089025"/>
                    <a:gd name="connsiteX0" fmla="*/ 0 w 619125"/>
                    <a:gd name="connsiteY0" fmla="*/ 82550 h 933450"/>
                    <a:gd name="connsiteX1" fmla="*/ 4762 w 619125"/>
                    <a:gd name="connsiteY1" fmla="*/ 933450 h 933450"/>
                    <a:gd name="connsiteX2" fmla="*/ 342900 w 619125"/>
                    <a:gd name="connsiteY2" fmla="*/ 933450 h 933450"/>
                    <a:gd name="connsiteX3" fmla="*/ 346075 w 619125"/>
                    <a:gd name="connsiteY3" fmla="*/ 800100 h 933450"/>
                    <a:gd name="connsiteX4" fmla="*/ 619125 w 619125"/>
                    <a:gd name="connsiteY4" fmla="*/ 803275 h 933450"/>
                    <a:gd name="connsiteX5" fmla="*/ 463550 w 619125"/>
                    <a:gd name="connsiteY5" fmla="*/ 20638 h 933450"/>
                    <a:gd name="connsiteX6" fmla="*/ 125412 w 619125"/>
                    <a:gd name="connsiteY6" fmla="*/ 0 h 933450"/>
                    <a:gd name="connsiteX7" fmla="*/ 0 w 619125"/>
                    <a:gd name="connsiteY7" fmla="*/ 82550 h 933450"/>
                    <a:gd name="connsiteX0" fmla="*/ 0 w 464021"/>
                    <a:gd name="connsiteY0" fmla="*/ 82550 h 933450"/>
                    <a:gd name="connsiteX1" fmla="*/ 4762 w 464021"/>
                    <a:gd name="connsiteY1" fmla="*/ 933450 h 933450"/>
                    <a:gd name="connsiteX2" fmla="*/ 342900 w 464021"/>
                    <a:gd name="connsiteY2" fmla="*/ 933450 h 933450"/>
                    <a:gd name="connsiteX3" fmla="*/ 346075 w 464021"/>
                    <a:gd name="connsiteY3" fmla="*/ 800100 h 933450"/>
                    <a:gd name="connsiteX4" fmla="*/ 461962 w 464021"/>
                    <a:gd name="connsiteY4" fmla="*/ 796925 h 933450"/>
                    <a:gd name="connsiteX5" fmla="*/ 463550 w 464021"/>
                    <a:gd name="connsiteY5" fmla="*/ 20638 h 933450"/>
                    <a:gd name="connsiteX6" fmla="*/ 125412 w 464021"/>
                    <a:gd name="connsiteY6" fmla="*/ 0 h 933450"/>
                    <a:gd name="connsiteX7" fmla="*/ 0 w 464021"/>
                    <a:gd name="connsiteY7" fmla="*/ 82550 h 933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4021" h="933450">
                      <a:moveTo>
                        <a:pt x="0" y="82550"/>
                      </a:moveTo>
                      <a:cubicBezTo>
                        <a:pt x="1587" y="371475"/>
                        <a:pt x="3175" y="644525"/>
                        <a:pt x="4762" y="933450"/>
                      </a:cubicBezTo>
                      <a:lnTo>
                        <a:pt x="342900" y="933450"/>
                      </a:lnTo>
                      <a:cubicBezTo>
                        <a:pt x="343958" y="889000"/>
                        <a:pt x="345017" y="844550"/>
                        <a:pt x="346075" y="800100"/>
                      </a:cubicBezTo>
                      <a:lnTo>
                        <a:pt x="461962" y="796925"/>
                      </a:lnTo>
                      <a:cubicBezTo>
                        <a:pt x="459845" y="477308"/>
                        <a:pt x="465667" y="340255"/>
                        <a:pt x="463550" y="20638"/>
                      </a:cubicBezTo>
                      <a:lnTo>
                        <a:pt x="125412" y="0"/>
                      </a:lnTo>
                      <a:lnTo>
                        <a:pt x="0" y="82550"/>
                      </a:lnTo>
                      <a:close/>
                    </a:path>
                  </a:pathLst>
                </a:custGeom>
                <a:solidFill>
                  <a:srgbClr val="CCE1FC"/>
                </a:solidFill>
                <a:ln>
                  <a:noFill/>
                </a:ln>
                <a:effectLst>
                  <a:outerShdw blurRad="50800" dist="38100" dir="2700000" algn="tl" rotWithShape="0">
                    <a:prstClr val="black">
                      <a:alpha val="40000"/>
                    </a:prstClr>
                  </a:outerShdw>
                </a:effectLst>
                <a:scene3d>
                  <a:camera prst="perspectiveFront"/>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フリーフォーム: 図形 56">
                  <a:extLst>
                    <a:ext uri="{FF2B5EF4-FFF2-40B4-BE49-F238E27FC236}">
                      <a16:creationId xmlns:a16="http://schemas.microsoft.com/office/drawing/2014/main" id="{87687DC4-C30F-9793-8919-381CC5FEAAB3}"/>
                    </a:ext>
                  </a:extLst>
                </p:cNvPr>
                <p:cNvSpPr/>
                <p:nvPr/>
              </p:nvSpPr>
              <p:spPr>
                <a:xfrm>
                  <a:off x="3330165" y="3846258"/>
                  <a:ext cx="501650" cy="1041258"/>
                </a:xfrm>
                <a:custGeom>
                  <a:avLst/>
                  <a:gdLst>
                    <a:gd name="connsiteX0" fmla="*/ 6350 w 558800"/>
                    <a:gd name="connsiteY0" fmla="*/ 9525 h 981075"/>
                    <a:gd name="connsiteX1" fmla="*/ 0 w 558800"/>
                    <a:gd name="connsiteY1" fmla="*/ 981075 h 981075"/>
                    <a:gd name="connsiteX2" fmla="*/ 314325 w 558800"/>
                    <a:gd name="connsiteY2" fmla="*/ 977900 h 981075"/>
                    <a:gd name="connsiteX3" fmla="*/ 558800 w 558800"/>
                    <a:gd name="connsiteY3" fmla="*/ 755650 h 981075"/>
                    <a:gd name="connsiteX4" fmla="*/ 549275 w 558800"/>
                    <a:gd name="connsiteY4" fmla="*/ 0 h 981075"/>
                    <a:gd name="connsiteX5" fmla="*/ 6350 w 558800"/>
                    <a:gd name="connsiteY5" fmla="*/ 9525 h 981075"/>
                    <a:gd name="connsiteX0" fmla="*/ 6350 w 558800"/>
                    <a:gd name="connsiteY0" fmla="*/ 658 h 972208"/>
                    <a:gd name="connsiteX1" fmla="*/ 0 w 558800"/>
                    <a:gd name="connsiteY1" fmla="*/ 972208 h 972208"/>
                    <a:gd name="connsiteX2" fmla="*/ 314325 w 558800"/>
                    <a:gd name="connsiteY2" fmla="*/ 969033 h 972208"/>
                    <a:gd name="connsiteX3" fmla="*/ 558800 w 558800"/>
                    <a:gd name="connsiteY3" fmla="*/ 746783 h 972208"/>
                    <a:gd name="connsiteX4" fmla="*/ 555625 w 558800"/>
                    <a:gd name="connsiteY4" fmla="*/ 3833 h 972208"/>
                    <a:gd name="connsiteX5" fmla="*/ 6350 w 558800"/>
                    <a:gd name="connsiteY5" fmla="*/ 658 h 972208"/>
                    <a:gd name="connsiteX0" fmla="*/ 6350 w 558800"/>
                    <a:gd name="connsiteY0" fmla="*/ 916 h 972466"/>
                    <a:gd name="connsiteX1" fmla="*/ 0 w 558800"/>
                    <a:gd name="connsiteY1" fmla="*/ 972466 h 972466"/>
                    <a:gd name="connsiteX2" fmla="*/ 314325 w 558800"/>
                    <a:gd name="connsiteY2" fmla="*/ 969291 h 972466"/>
                    <a:gd name="connsiteX3" fmla="*/ 558800 w 558800"/>
                    <a:gd name="connsiteY3" fmla="*/ 747041 h 972466"/>
                    <a:gd name="connsiteX4" fmla="*/ 498475 w 558800"/>
                    <a:gd name="connsiteY4" fmla="*/ 916 h 972466"/>
                    <a:gd name="connsiteX5" fmla="*/ 6350 w 558800"/>
                    <a:gd name="connsiteY5" fmla="*/ 916 h 972466"/>
                    <a:gd name="connsiteX0" fmla="*/ 6350 w 511175"/>
                    <a:gd name="connsiteY0" fmla="*/ 916 h 972466"/>
                    <a:gd name="connsiteX1" fmla="*/ 0 w 511175"/>
                    <a:gd name="connsiteY1" fmla="*/ 972466 h 972466"/>
                    <a:gd name="connsiteX2" fmla="*/ 314325 w 511175"/>
                    <a:gd name="connsiteY2" fmla="*/ 969291 h 972466"/>
                    <a:gd name="connsiteX3" fmla="*/ 511175 w 511175"/>
                    <a:gd name="connsiteY3" fmla="*/ 785141 h 972466"/>
                    <a:gd name="connsiteX4" fmla="*/ 498475 w 511175"/>
                    <a:gd name="connsiteY4" fmla="*/ 916 h 972466"/>
                    <a:gd name="connsiteX5" fmla="*/ 6350 w 511175"/>
                    <a:gd name="connsiteY5" fmla="*/ 916 h 972466"/>
                    <a:gd name="connsiteX0" fmla="*/ 6350 w 501650"/>
                    <a:gd name="connsiteY0" fmla="*/ 916 h 972466"/>
                    <a:gd name="connsiteX1" fmla="*/ 0 w 501650"/>
                    <a:gd name="connsiteY1" fmla="*/ 972466 h 972466"/>
                    <a:gd name="connsiteX2" fmla="*/ 314325 w 501650"/>
                    <a:gd name="connsiteY2" fmla="*/ 969291 h 972466"/>
                    <a:gd name="connsiteX3" fmla="*/ 501650 w 501650"/>
                    <a:gd name="connsiteY3" fmla="*/ 785141 h 972466"/>
                    <a:gd name="connsiteX4" fmla="*/ 498475 w 501650"/>
                    <a:gd name="connsiteY4" fmla="*/ 916 h 972466"/>
                    <a:gd name="connsiteX5" fmla="*/ 6350 w 501650"/>
                    <a:gd name="connsiteY5" fmla="*/ 916 h 972466"/>
                    <a:gd name="connsiteX0" fmla="*/ 6350 w 501650"/>
                    <a:gd name="connsiteY0" fmla="*/ 916 h 1041258"/>
                    <a:gd name="connsiteX1" fmla="*/ 0 w 501650"/>
                    <a:gd name="connsiteY1" fmla="*/ 972466 h 1041258"/>
                    <a:gd name="connsiteX2" fmla="*/ 310091 w 501650"/>
                    <a:gd name="connsiteY2" fmla="*/ 1041258 h 1041258"/>
                    <a:gd name="connsiteX3" fmla="*/ 501650 w 501650"/>
                    <a:gd name="connsiteY3" fmla="*/ 785141 h 1041258"/>
                    <a:gd name="connsiteX4" fmla="*/ 498475 w 501650"/>
                    <a:gd name="connsiteY4" fmla="*/ 916 h 1041258"/>
                    <a:gd name="connsiteX5" fmla="*/ 6350 w 501650"/>
                    <a:gd name="connsiteY5" fmla="*/ 916 h 1041258"/>
                    <a:gd name="connsiteX0" fmla="*/ 6350 w 501650"/>
                    <a:gd name="connsiteY0" fmla="*/ 916 h 1041258"/>
                    <a:gd name="connsiteX1" fmla="*/ 0 w 501650"/>
                    <a:gd name="connsiteY1" fmla="*/ 1038083 h 1041258"/>
                    <a:gd name="connsiteX2" fmla="*/ 310091 w 501650"/>
                    <a:gd name="connsiteY2" fmla="*/ 1041258 h 1041258"/>
                    <a:gd name="connsiteX3" fmla="*/ 501650 w 501650"/>
                    <a:gd name="connsiteY3" fmla="*/ 785141 h 1041258"/>
                    <a:gd name="connsiteX4" fmla="*/ 498475 w 501650"/>
                    <a:gd name="connsiteY4" fmla="*/ 916 h 1041258"/>
                    <a:gd name="connsiteX5" fmla="*/ 6350 w 501650"/>
                    <a:gd name="connsiteY5" fmla="*/ 916 h 104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1650" h="1041258">
                      <a:moveTo>
                        <a:pt x="6350" y="916"/>
                      </a:moveTo>
                      <a:cubicBezTo>
                        <a:pt x="4233" y="324766"/>
                        <a:pt x="2117" y="714233"/>
                        <a:pt x="0" y="1038083"/>
                      </a:cubicBezTo>
                      <a:lnTo>
                        <a:pt x="310091" y="1041258"/>
                      </a:lnTo>
                      <a:lnTo>
                        <a:pt x="501650" y="785141"/>
                      </a:lnTo>
                      <a:cubicBezTo>
                        <a:pt x="500592" y="537491"/>
                        <a:pt x="499533" y="248566"/>
                        <a:pt x="498475" y="916"/>
                      </a:cubicBezTo>
                      <a:cubicBezTo>
                        <a:pt x="317500" y="4091"/>
                        <a:pt x="187325" y="-2259"/>
                        <a:pt x="6350" y="916"/>
                      </a:cubicBezTo>
                      <a:close/>
                    </a:path>
                  </a:pathLst>
                </a:custGeom>
                <a:solidFill>
                  <a:srgbClr val="CCE1FC"/>
                </a:solidFill>
                <a:ln>
                  <a:noFill/>
                </a:ln>
                <a:effectLst>
                  <a:outerShdw blurRad="50800" dist="38100" dir="2700000" algn="tl" rotWithShape="0">
                    <a:prstClr val="black">
                      <a:alpha val="40000"/>
                    </a:prstClr>
                  </a:outerShdw>
                </a:effectLst>
                <a:scene3d>
                  <a:camera prst="perspectiveFront"/>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フリーフォーム: 図形 57">
                  <a:extLst>
                    <a:ext uri="{FF2B5EF4-FFF2-40B4-BE49-F238E27FC236}">
                      <a16:creationId xmlns:a16="http://schemas.microsoft.com/office/drawing/2014/main" id="{36513BD3-3C9E-0618-45AA-668722F128E7}"/>
                    </a:ext>
                  </a:extLst>
                </p:cNvPr>
                <p:cNvSpPr/>
                <p:nvPr/>
              </p:nvSpPr>
              <p:spPr>
                <a:xfrm>
                  <a:off x="2489814" y="4433352"/>
                  <a:ext cx="796964" cy="499761"/>
                </a:xfrm>
                <a:custGeom>
                  <a:avLst/>
                  <a:gdLst>
                    <a:gd name="connsiteX0" fmla="*/ 0 w 796925"/>
                    <a:gd name="connsiteY0" fmla="*/ 6350 h 533400"/>
                    <a:gd name="connsiteX1" fmla="*/ 9525 w 796925"/>
                    <a:gd name="connsiteY1" fmla="*/ 396875 h 533400"/>
                    <a:gd name="connsiteX2" fmla="*/ 203200 w 796925"/>
                    <a:gd name="connsiteY2" fmla="*/ 533400 h 533400"/>
                    <a:gd name="connsiteX3" fmla="*/ 790575 w 796925"/>
                    <a:gd name="connsiteY3" fmla="*/ 530225 h 533400"/>
                    <a:gd name="connsiteX4" fmla="*/ 796925 w 796925"/>
                    <a:gd name="connsiteY4" fmla="*/ 0 h 533400"/>
                    <a:gd name="connsiteX5" fmla="*/ 0 w 796925"/>
                    <a:gd name="connsiteY5" fmla="*/ 6350 h 533400"/>
                    <a:gd name="connsiteX0" fmla="*/ 0 w 796925"/>
                    <a:gd name="connsiteY0" fmla="*/ 6350 h 533400"/>
                    <a:gd name="connsiteX1" fmla="*/ 9525 w 796925"/>
                    <a:gd name="connsiteY1" fmla="*/ 396875 h 533400"/>
                    <a:gd name="connsiteX2" fmla="*/ 396240 w 796925"/>
                    <a:gd name="connsiteY2" fmla="*/ 533400 h 533400"/>
                    <a:gd name="connsiteX3" fmla="*/ 790575 w 796925"/>
                    <a:gd name="connsiteY3" fmla="*/ 530225 h 533400"/>
                    <a:gd name="connsiteX4" fmla="*/ 796925 w 796925"/>
                    <a:gd name="connsiteY4" fmla="*/ 0 h 533400"/>
                    <a:gd name="connsiteX5" fmla="*/ 0 w 796925"/>
                    <a:gd name="connsiteY5" fmla="*/ 6350 h 533400"/>
                    <a:gd name="connsiteX0" fmla="*/ 0 w 796925"/>
                    <a:gd name="connsiteY0" fmla="*/ 6350 h 533400"/>
                    <a:gd name="connsiteX1" fmla="*/ 9525 w 796925"/>
                    <a:gd name="connsiteY1" fmla="*/ 325358 h 533400"/>
                    <a:gd name="connsiteX2" fmla="*/ 396240 w 796925"/>
                    <a:gd name="connsiteY2" fmla="*/ 533400 h 533400"/>
                    <a:gd name="connsiteX3" fmla="*/ 790575 w 796925"/>
                    <a:gd name="connsiteY3" fmla="*/ 530225 h 533400"/>
                    <a:gd name="connsiteX4" fmla="*/ 796925 w 796925"/>
                    <a:gd name="connsiteY4" fmla="*/ 0 h 533400"/>
                    <a:gd name="connsiteX5" fmla="*/ 0 w 796925"/>
                    <a:gd name="connsiteY5" fmla="*/ 6350 h 533400"/>
                    <a:gd name="connsiteX0" fmla="*/ 0 w 796925"/>
                    <a:gd name="connsiteY0" fmla="*/ 6350 h 530225"/>
                    <a:gd name="connsiteX1" fmla="*/ 9525 w 796925"/>
                    <a:gd name="connsiteY1" fmla="*/ 325358 h 530225"/>
                    <a:gd name="connsiteX2" fmla="*/ 72690 w 796925"/>
                    <a:gd name="connsiteY2" fmla="*/ 355725 h 530225"/>
                    <a:gd name="connsiteX3" fmla="*/ 790575 w 796925"/>
                    <a:gd name="connsiteY3" fmla="*/ 530225 h 530225"/>
                    <a:gd name="connsiteX4" fmla="*/ 796925 w 796925"/>
                    <a:gd name="connsiteY4" fmla="*/ 0 h 530225"/>
                    <a:gd name="connsiteX5" fmla="*/ 0 w 796925"/>
                    <a:gd name="connsiteY5" fmla="*/ 6350 h 530225"/>
                    <a:gd name="connsiteX0" fmla="*/ 0 w 796925"/>
                    <a:gd name="connsiteY0" fmla="*/ 6350 h 355902"/>
                    <a:gd name="connsiteX1" fmla="*/ 9525 w 796925"/>
                    <a:gd name="connsiteY1" fmla="*/ 325358 h 355902"/>
                    <a:gd name="connsiteX2" fmla="*/ 72690 w 796925"/>
                    <a:gd name="connsiteY2" fmla="*/ 355725 h 355902"/>
                    <a:gd name="connsiteX3" fmla="*/ 795357 w 796925"/>
                    <a:gd name="connsiteY3" fmla="*/ 355902 h 355902"/>
                    <a:gd name="connsiteX4" fmla="*/ 796925 w 796925"/>
                    <a:gd name="connsiteY4" fmla="*/ 0 h 355902"/>
                    <a:gd name="connsiteX5" fmla="*/ 0 w 796925"/>
                    <a:gd name="connsiteY5" fmla="*/ 6350 h 355902"/>
                    <a:gd name="connsiteX0" fmla="*/ 0 w 796925"/>
                    <a:gd name="connsiteY0" fmla="*/ 4115 h 355902"/>
                    <a:gd name="connsiteX1" fmla="*/ 9525 w 796925"/>
                    <a:gd name="connsiteY1" fmla="*/ 325358 h 355902"/>
                    <a:gd name="connsiteX2" fmla="*/ 72690 w 796925"/>
                    <a:gd name="connsiteY2" fmla="*/ 355725 h 355902"/>
                    <a:gd name="connsiteX3" fmla="*/ 795357 w 796925"/>
                    <a:gd name="connsiteY3" fmla="*/ 355902 h 355902"/>
                    <a:gd name="connsiteX4" fmla="*/ 796925 w 796925"/>
                    <a:gd name="connsiteY4" fmla="*/ 0 h 355902"/>
                    <a:gd name="connsiteX5" fmla="*/ 0 w 796925"/>
                    <a:gd name="connsiteY5" fmla="*/ 4115 h 355902"/>
                    <a:gd name="connsiteX0" fmla="*/ 38 w 796963"/>
                    <a:gd name="connsiteY0" fmla="*/ 4115 h 355902"/>
                    <a:gd name="connsiteX1" fmla="*/ 0 w 796963"/>
                    <a:gd name="connsiteY1" fmla="*/ 325358 h 355902"/>
                    <a:gd name="connsiteX2" fmla="*/ 72728 w 796963"/>
                    <a:gd name="connsiteY2" fmla="*/ 355725 h 355902"/>
                    <a:gd name="connsiteX3" fmla="*/ 795395 w 796963"/>
                    <a:gd name="connsiteY3" fmla="*/ 355902 h 355902"/>
                    <a:gd name="connsiteX4" fmla="*/ 796963 w 796963"/>
                    <a:gd name="connsiteY4" fmla="*/ 0 h 355902"/>
                    <a:gd name="connsiteX5" fmla="*/ 38 w 796963"/>
                    <a:gd name="connsiteY5" fmla="*/ 4115 h 355902"/>
                    <a:gd name="connsiteX0" fmla="*/ 38 w 800151"/>
                    <a:gd name="connsiteY0" fmla="*/ 0 h 351787"/>
                    <a:gd name="connsiteX1" fmla="*/ 0 w 800151"/>
                    <a:gd name="connsiteY1" fmla="*/ 321243 h 351787"/>
                    <a:gd name="connsiteX2" fmla="*/ 72728 w 800151"/>
                    <a:gd name="connsiteY2" fmla="*/ 351610 h 351787"/>
                    <a:gd name="connsiteX3" fmla="*/ 795395 w 800151"/>
                    <a:gd name="connsiteY3" fmla="*/ 351787 h 351787"/>
                    <a:gd name="connsiteX4" fmla="*/ 800151 w 800151"/>
                    <a:gd name="connsiteY4" fmla="*/ 2590 h 351787"/>
                    <a:gd name="connsiteX5" fmla="*/ 38 w 800151"/>
                    <a:gd name="connsiteY5" fmla="*/ 0 h 35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0151" h="351787">
                      <a:moveTo>
                        <a:pt x="38" y="0"/>
                      </a:moveTo>
                      <a:cubicBezTo>
                        <a:pt x="25" y="107081"/>
                        <a:pt x="13" y="214162"/>
                        <a:pt x="0" y="321243"/>
                      </a:cubicBezTo>
                      <a:lnTo>
                        <a:pt x="72728" y="351610"/>
                      </a:lnTo>
                      <a:lnTo>
                        <a:pt x="795395" y="351787"/>
                      </a:lnTo>
                      <a:cubicBezTo>
                        <a:pt x="797512" y="175045"/>
                        <a:pt x="798034" y="179332"/>
                        <a:pt x="800151" y="2590"/>
                      </a:cubicBezTo>
                      <a:lnTo>
                        <a:pt x="38" y="0"/>
                      </a:lnTo>
                      <a:close/>
                    </a:path>
                  </a:pathLst>
                </a:custGeom>
                <a:solidFill>
                  <a:srgbClr val="CCE1FC"/>
                </a:solidFill>
                <a:ln>
                  <a:noFill/>
                </a:ln>
                <a:effectLst>
                  <a:outerShdw blurRad="50800" dist="38100" dir="2700000" algn="tl" rotWithShape="0">
                    <a:prstClr val="black">
                      <a:alpha val="40000"/>
                    </a:prstClr>
                  </a:outerShdw>
                </a:effectLst>
                <a:scene3d>
                  <a:camera prst="perspectiveFront"/>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フリーフォーム: 図形 65">
                  <a:extLst>
                    <a:ext uri="{FF2B5EF4-FFF2-40B4-BE49-F238E27FC236}">
                      <a16:creationId xmlns:a16="http://schemas.microsoft.com/office/drawing/2014/main" id="{B80DA798-EBBD-9C92-1F68-ABFA0824790E}"/>
                    </a:ext>
                  </a:extLst>
                </p:cNvPr>
                <p:cNvSpPr/>
                <p:nvPr/>
              </p:nvSpPr>
              <p:spPr>
                <a:xfrm>
                  <a:off x="1994551" y="3975339"/>
                  <a:ext cx="406400" cy="427567"/>
                </a:xfrm>
                <a:custGeom>
                  <a:avLst/>
                  <a:gdLst>
                    <a:gd name="connsiteX0" fmla="*/ 406400 w 406400"/>
                    <a:gd name="connsiteY0" fmla="*/ 0 h 427567"/>
                    <a:gd name="connsiteX1" fmla="*/ 306917 w 406400"/>
                    <a:gd name="connsiteY1" fmla="*/ 0 h 427567"/>
                    <a:gd name="connsiteX2" fmla="*/ 0 w 406400"/>
                    <a:gd name="connsiteY2" fmla="*/ 220134 h 427567"/>
                    <a:gd name="connsiteX3" fmla="*/ 4234 w 406400"/>
                    <a:gd name="connsiteY3" fmla="*/ 419100 h 427567"/>
                    <a:gd name="connsiteX4" fmla="*/ 300567 w 406400"/>
                    <a:gd name="connsiteY4" fmla="*/ 427567 h 427567"/>
                    <a:gd name="connsiteX5" fmla="*/ 296334 w 406400"/>
                    <a:gd name="connsiteY5" fmla="*/ 209550 h 427567"/>
                    <a:gd name="connsiteX6" fmla="*/ 406400 w 406400"/>
                    <a:gd name="connsiteY6" fmla="*/ 0 h 427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6400" h="427567">
                      <a:moveTo>
                        <a:pt x="406400" y="0"/>
                      </a:moveTo>
                      <a:lnTo>
                        <a:pt x="306917" y="0"/>
                      </a:lnTo>
                      <a:lnTo>
                        <a:pt x="0" y="220134"/>
                      </a:lnTo>
                      <a:cubicBezTo>
                        <a:pt x="1411" y="286456"/>
                        <a:pt x="2823" y="352778"/>
                        <a:pt x="4234" y="419100"/>
                      </a:cubicBezTo>
                      <a:lnTo>
                        <a:pt x="300567" y="427567"/>
                      </a:lnTo>
                      <a:lnTo>
                        <a:pt x="296334" y="209550"/>
                      </a:lnTo>
                      <a:lnTo>
                        <a:pt x="406400" y="0"/>
                      </a:lnTo>
                      <a:close/>
                    </a:path>
                  </a:pathLst>
                </a:custGeom>
                <a:solidFill>
                  <a:srgbClr val="CCE1FC"/>
                </a:solidFill>
                <a:ln>
                  <a:noFill/>
                </a:ln>
                <a:effectLst>
                  <a:outerShdw blurRad="50800" dist="38100" dir="2700000" algn="tl" rotWithShape="0">
                    <a:prstClr val="black">
                      <a:alpha val="40000"/>
                    </a:prstClr>
                  </a:outerShdw>
                </a:effectLst>
                <a:scene3d>
                  <a:camera prst="perspectiveFront"/>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フリーフォーム: 図形 66">
                  <a:extLst>
                    <a:ext uri="{FF2B5EF4-FFF2-40B4-BE49-F238E27FC236}">
                      <a16:creationId xmlns:a16="http://schemas.microsoft.com/office/drawing/2014/main" id="{764AF2D5-8AAF-90F8-38C4-55FFF6087569}"/>
                    </a:ext>
                  </a:extLst>
                </p:cNvPr>
                <p:cNvSpPr/>
                <p:nvPr/>
              </p:nvSpPr>
              <p:spPr>
                <a:xfrm>
                  <a:off x="795989" y="4192827"/>
                  <a:ext cx="739246" cy="366712"/>
                </a:xfrm>
                <a:custGeom>
                  <a:avLst/>
                  <a:gdLst>
                    <a:gd name="connsiteX0" fmla="*/ 12700 w 905934"/>
                    <a:gd name="connsiteY0" fmla="*/ 16934 h 372534"/>
                    <a:gd name="connsiteX1" fmla="*/ 673100 w 905934"/>
                    <a:gd name="connsiteY1" fmla="*/ 0 h 372534"/>
                    <a:gd name="connsiteX2" fmla="*/ 901700 w 905934"/>
                    <a:gd name="connsiteY2" fmla="*/ 203200 h 372534"/>
                    <a:gd name="connsiteX3" fmla="*/ 905934 w 905934"/>
                    <a:gd name="connsiteY3" fmla="*/ 372534 h 372534"/>
                    <a:gd name="connsiteX4" fmla="*/ 0 w 905934"/>
                    <a:gd name="connsiteY4" fmla="*/ 359834 h 372534"/>
                    <a:gd name="connsiteX5" fmla="*/ 12700 w 905934"/>
                    <a:gd name="connsiteY5" fmla="*/ 16934 h 372534"/>
                    <a:gd name="connsiteX0" fmla="*/ 4643 w 908461"/>
                    <a:gd name="connsiteY0" fmla="*/ 0 h 376767"/>
                    <a:gd name="connsiteX1" fmla="*/ 675627 w 908461"/>
                    <a:gd name="connsiteY1" fmla="*/ 4233 h 376767"/>
                    <a:gd name="connsiteX2" fmla="*/ 904227 w 908461"/>
                    <a:gd name="connsiteY2" fmla="*/ 207433 h 376767"/>
                    <a:gd name="connsiteX3" fmla="*/ 908461 w 908461"/>
                    <a:gd name="connsiteY3" fmla="*/ 376767 h 376767"/>
                    <a:gd name="connsiteX4" fmla="*/ 2527 w 908461"/>
                    <a:gd name="connsiteY4" fmla="*/ 364067 h 376767"/>
                    <a:gd name="connsiteX5" fmla="*/ 4643 w 908461"/>
                    <a:gd name="connsiteY5" fmla="*/ 0 h 376767"/>
                    <a:gd name="connsiteX0" fmla="*/ 2116 w 905934"/>
                    <a:gd name="connsiteY0" fmla="*/ 0 h 376767"/>
                    <a:gd name="connsiteX1" fmla="*/ 673100 w 905934"/>
                    <a:gd name="connsiteY1" fmla="*/ 4233 h 376767"/>
                    <a:gd name="connsiteX2" fmla="*/ 901700 w 905934"/>
                    <a:gd name="connsiteY2" fmla="*/ 207433 h 376767"/>
                    <a:gd name="connsiteX3" fmla="*/ 905934 w 905934"/>
                    <a:gd name="connsiteY3" fmla="*/ 376767 h 376767"/>
                    <a:gd name="connsiteX4" fmla="*/ 0 w 905934"/>
                    <a:gd name="connsiteY4" fmla="*/ 364067 h 376767"/>
                    <a:gd name="connsiteX5" fmla="*/ 2116 w 905934"/>
                    <a:gd name="connsiteY5" fmla="*/ 0 h 376767"/>
                    <a:gd name="connsiteX0" fmla="*/ 2116 w 901700"/>
                    <a:gd name="connsiteY0" fmla="*/ 0 h 368300"/>
                    <a:gd name="connsiteX1" fmla="*/ 673100 w 901700"/>
                    <a:gd name="connsiteY1" fmla="*/ 4233 h 368300"/>
                    <a:gd name="connsiteX2" fmla="*/ 901700 w 901700"/>
                    <a:gd name="connsiteY2" fmla="*/ 207433 h 368300"/>
                    <a:gd name="connsiteX3" fmla="*/ 897467 w 901700"/>
                    <a:gd name="connsiteY3" fmla="*/ 368300 h 368300"/>
                    <a:gd name="connsiteX4" fmla="*/ 0 w 901700"/>
                    <a:gd name="connsiteY4" fmla="*/ 364067 h 368300"/>
                    <a:gd name="connsiteX5" fmla="*/ 2116 w 901700"/>
                    <a:gd name="connsiteY5" fmla="*/ 0 h 368300"/>
                    <a:gd name="connsiteX0" fmla="*/ 162454 w 901700"/>
                    <a:gd name="connsiteY0" fmla="*/ 0 h 366712"/>
                    <a:gd name="connsiteX1" fmla="*/ 673100 w 901700"/>
                    <a:gd name="connsiteY1" fmla="*/ 2645 h 366712"/>
                    <a:gd name="connsiteX2" fmla="*/ 901700 w 901700"/>
                    <a:gd name="connsiteY2" fmla="*/ 205845 h 366712"/>
                    <a:gd name="connsiteX3" fmla="*/ 897467 w 901700"/>
                    <a:gd name="connsiteY3" fmla="*/ 366712 h 366712"/>
                    <a:gd name="connsiteX4" fmla="*/ 0 w 901700"/>
                    <a:gd name="connsiteY4" fmla="*/ 362479 h 366712"/>
                    <a:gd name="connsiteX5" fmla="*/ 162454 w 901700"/>
                    <a:gd name="connsiteY5" fmla="*/ 0 h 366712"/>
                    <a:gd name="connsiteX0" fmla="*/ 0 w 739246"/>
                    <a:gd name="connsiteY0" fmla="*/ 0 h 366712"/>
                    <a:gd name="connsiteX1" fmla="*/ 510646 w 739246"/>
                    <a:gd name="connsiteY1" fmla="*/ 2645 h 366712"/>
                    <a:gd name="connsiteX2" fmla="*/ 739246 w 739246"/>
                    <a:gd name="connsiteY2" fmla="*/ 205845 h 366712"/>
                    <a:gd name="connsiteX3" fmla="*/ 735013 w 739246"/>
                    <a:gd name="connsiteY3" fmla="*/ 366712 h 366712"/>
                    <a:gd name="connsiteX4" fmla="*/ 1059 w 739246"/>
                    <a:gd name="connsiteY4" fmla="*/ 364067 h 366712"/>
                    <a:gd name="connsiteX5" fmla="*/ 0 w 739246"/>
                    <a:gd name="connsiteY5" fmla="*/ 0 h 366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9246" h="366712">
                      <a:moveTo>
                        <a:pt x="0" y="0"/>
                      </a:moveTo>
                      <a:lnTo>
                        <a:pt x="510646" y="2645"/>
                      </a:lnTo>
                      <a:lnTo>
                        <a:pt x="739246" y="205845"/>
                      </a:lnTo>
                      <a:lnTo>
                        <a:pt x="735013" y="366712"/>
                      </a:lnTo>
                      <a:lnTo>
                        <a:pt x="1059" y="364067"/>
                      </a:lnTo>
                      <a:cubicBezTo>
                        <a:pt x="2470" y="245534"/>
                        <a:pt x="2823" y="107950"/>
                        <a:pt x="0" y="0"/>
                      </a:cubicBezTo>
                      <a:close/>
                    </a:path>
                  </a:pathLst>
                </a:custGeom>
                <a:solidFill>
                  <a:srgbClr val="CCE1FC"/>
                </a:solidFill>
                <a:ln>
                  <a:noFill/>
                </a:ln>
                <a:effectLst>
                  <a:outerShdw blurRad="50800" dist="38100" dir="2700000" algn="tl" rotWithShape="0">
                    <a:prstClr val="black">
                      <a:alpha val="40000"/>
                    </a:prstClr>
                  </a:outerShdw>
                </a:effectLst>
                <a:scene3d>
                  <a:camera prst="perspectiveFront"/>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フリーフォーム: 図形 67">
                  <a:extLst>
                    <a:ext uri="{FF2B5EF4-FFF2-40B4-BE49-F238E27FC236}">
                      <a16:creationId xmlns:a16="http://schemas.microsoft.com/office/drawing/2014/main" id="{E0200730-806F-C7DF-C57D-41BBC1C94D27}"/>
                    </a:ext>
                  </a:extLst>
                </p:cNvPr>
                <p:cNvSpPr/>
                <p:nvPr/>
              </p:nvSpPr>
              <p:spPr>
                <a:xfrm>
                  <a:off x="817684" y="4402907"/>
                  <a:ext cx="1109133" cy="522816"/>
                </a:xfrm>
                <a:custGeom>
                  <a:avLst/>
                  <a:gdLst>
                    <a:gd name="connsiteX0" fmla="*/ 918633 w 1280583"/>
                    <a:gd name="connsiteY0" fmla="*/ 4233 h 499533"/>
                    <a:gd name="connsiteX1" fmla="*/ 916517 w 1280583"/>
                    <a:gd name="connsiteY1" fmla="*/ 186266 h 499533"/>
                    <a:gd name="connsiteX2" fmla="*/ 0 w 1280583"/>
                    <a:gd name="connsiteY2" fmla="*/ 177800 h 499533"/>
                    <a:gd name="connsiteX3" fmla="*/ 0 w 1280583"/>
                    <a:gd name="connsiteY3" fmla="*/ 389466 h 499533"/>
                    <a:gd name="connsiteX4" fmla="*/ 258233 w 1280583"/>
                    <a:gd name="connsiteY4" fmla="*/ 499533 h 499533"/>
                    <a:gd name="connsiteX5" fmla="*/ 1280583 w 1280583"/>
                    <a:gd name="connsiteY5" fmla="*/ 493183 h 499533"/>
                    <a:gd name="connsiteX6" fmla="*/ 1267883 w 1280583"/>
                    <a:gd name="connsiteY6" fmla="*/ 0 h 499533"/>
                    <a:gd name="connsiteX7" fmla="*/ 918633 w 1280583"/>
                    <a:gd name="connsiteY7" fmla="*/ 4233 h 499533"/>
                    <a:gd name="connsiteX0" fmla="*/ 918633 w 1280583"/>
                    <a:gd name="connsiteY0" fmla="*/ 4233 h 499533"/>
                    <a:gd name="connsiteX1" fmla="*/ 916517 w 1280583"/>
                    <a:gd name="connsiteY1" fmla="*/ 186266 h 499533"/>
                    <a:gd name="connsiteX2" fmla="*/ 171450 w 1280583"/>
                    <a:gd name="connsiteY2" fmla="*/ 176212 h 499533"/>
                    <a:gd name="connsiteX3" fmla="*/ 0 w 1280583"/>
                    <a:gd name="connsiteY3" fmla="*/ 389466 h 499533"/>
                    <a:gd name="connsiteX4" fmla="*/ 258233 w 1280583"/>
                    <a:gd name="connsiteY4" fmla="*/ 499533 h 499533"/>
                    <a:gd name="connsiteX5" fmla="*/ 1280583 w 1280583"/>
                    <a:gd name="connsiteY5" fmla="*/ 493183 h 499533"/>
                    <a:gd name="connsiteX6" fmla="*/ 1267883 w 1280583"/>
                    <a:gd name="connsiteY6" fmla="*/ 0 h 499533"/>
                    <a:gd name="connsiteX7" fmla="*/ 918633 w 1280583"/>
                    <a:gd name="connsiteY7" fmla="*/ 4233 h 499533"/>
                    <a:gd name="connsiteX0" fmla="*/ 747183 w 1109133"/>
                    <a:gd name="connsiteY0" fmla="*/ 4233 h 522816"/>
                    <a:gd name="connsiteX1" fmla="*/ 745067 w 1109133"/>
                    <a:gd name="connsiteY1" fmla="*/ 186266 h 522816"/>
                    <a:gd name="connsiteX2" fmla="*/ 0 w 1109133"/>
                    <a:gd name="connsiteY2" fmla="*/ 176212 h 522816"/>
                    <a:gd name="connsiteX3" fmla="*/ 4762 w 1109133"/>
                    <a:gd name="connsiteY3" fmla="*/ 522816 h 522816"/>
                    <a:gd name="connsiteX4" fmla="*/ 86783 w 1109133"/>
                    <a:gd name="connsiteY4" fmla="*/ 499533 h 522816"/>
                    <a:gd name="connsiteX5" fmla="*/ 1109133 w 1109133"/>
                    <a:gd name="connsiteY5" fmla="*/ 493183 h 522816"/>
                    <a:gd name="connsiteX6" fmla="*/ 1096433 w 1109133"/>
                    <a:gd name="connsiteY6" fmla="*/ 0 h 522816"/>
                    <a:gd name="connsiteX7" fmla="*/ 747183 w 1109133"/>
                    <a:gd name="connsiteY7" fmla="*/ 4233 h 522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9133" h="522816">
                      <a:moveTo>
                        <a:pt x="747183" y="4233"/>
                      </a:moveTo>
                      <a:cubicBezTo>
                        <a:pt x="746478" y="64911"/>
                        <a:pt x="745772" y="125588"/>
                        <a:pt x="745067" y="186266"/>
                      </a:cubicBezTo>
                      <a:lnTo>
                        <a:pt x="0" y="176212"/>
                      </a:lnTo>
                      <a:cubicBezTo>
                        <a:pt x="1587" y="291747"/>
                        <a:pt x="3175" y="407281"/>
                        <a:pt x="4762" y="522816"/>
                      </a:cubicBezTo>
                      <a:lnTo>
                        <a:pt x="86783" y="499533"/>
                      </a:lnTo>
                      <a:lnTo>
                        <a:pt x="1109133" y="493183"/>
                      </a:lnTo>
                      <a:lnTo>
                        <a:pt x="1096433" y="0"/>
                      </a:lnTo>
                      <a:lnTo>
                        <a:pt x="747183" y="4233"/>
                      </a:lnTo>
                      <a:close/>
                    </a:path>
                  </a:pathLst>
                </a:custGeom>
                <a:solidFill>
                  <a:srgbClr val="CCE1FC"/>
                </a:solidFill>
                <a:ln>
                  <a:noFill/>
                </a:ln>
                <a:effectLst>
                  <a:outerShdw blurRad="50800" dist="38100" dir="2700000" algn="tl" rotWithShape="0">
                    <a:prstClr val="black">
                      <a:alpha val="40000"/>
                    </a:prstClr>
                  </a:outerShdw>
                </a:effectLst>
                <a:scene3d>
                  <a:camera prst="perspectiveFront"/>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正方形/長方形 68">
                  <a:extLst>
                    <a:ext uri="{FF2B5EF4-FFF2-40B4-BE49-F238E27FC236}">
                      <a16:creationId xmlns:a16="http://schemas.microsoft.com/office/drawing/2014/main" id="{C4E4AD6B-61A7-B250-C821-B7320E47AB49}"/>
                    </a:ext>
                  </a:extLst>
                </p:cNvPr>
                <p:cNvSpPr/>
                <p:nvPr/>
              </p:nvSpPr>
              <p:spPr>
                <a:xfrm>
                  <a:off x="809218" y="2894781"/>
                  <a:ext cx="838200" cy="883724"/>
                </a:xfrm>
                <a:custGeom>
                  <a:avLst/>
                  <a:gdLst>
                    <a:gd name="connsiteX0" fmla="*/ 0 w 1009650"/>
                    <a:gd name="connsiteY0" fmla="*/ 0 h 1109149"/>
                    <a:gd name="connsiteX1" fmla="*/ 1009650 w 1009650"/>
                    <a:gd name="connsiteY1" fmla="*/ 0 h 1109149"/>
                    <a:gd name="connsiteX2" fmla="*/ 1009650 w 1009650"/>
                    <a:gd name="connsiteY2" fmla="*/ 1109149 h 1109149"/>
                    <a:gd name="connsiteX3" fmla="*/ 0 w 1009650"/>
                    <a:gd name="connsiteY3" fmla="*/ 1109149 h 1109149"/>
                    <a:gd name="connsiteX4" fmla="*/ 0 w 1009650"/>
                    <a:gd name="connsiteY4" fmla="*/ 0 h 1109149"/>
                    <a:gd name="connsiteX0" fmla="*/ 0 w 1009650"/>
                    <a:gd name="connsiteY0" fmla="*/ 0 h 1109149"/>
                    <a:gd name="connsiteX1" fmla="*/ 1009650 w 1009650"/>
                    <a:gd name="connsiteY1" fmla="*/ 0 h 1109149"/>
                    <a:gd name="connsiteX2" fmla="*/ 1009650 w 1009650"/>
                    <a:gd name="connsiteY2" fmla="*/ 1109149 h 1109149"/>
                    <a:gd name="connsiteX3" fmla="*/ 177800 w 1009650"/>
                    <a:gd name="connsiteY3" fmla="*/ 1107561 h 1109149"/>
                    <a:gd name="connsiteX4" fmla="*/ 0 w 1009650"/>
                    <a:gd name="connsiteY4" fmla="*/ 0 h 1109149"/>
                    <a:gd name="connsiteX0" fmla="*/ 0 w 838200"/>
                    <a:gd name="connsiteY0" fmla="*/ 255587 h 1109149"/>
                    <a:gd name="connsiteX1" fmla="*/ 838200 w 838200"/>
                    <a:gd name="connsiteY1" fmla="*/ 0 h 1109149"/>
                    <a:gd name="connsiteX2" fmla="*/ 838200 w 838200"/>
                    <a:gd name="connsiteY2" fmla="*/ 1109149 h 1109149"/>
                    <a:gd name="connsiteX3" fmla="*/ 6350 w 838200"/>
                    <a:gd name="connsiteY3" fmla="*/ 1107561 h 1109149"/>
                    <a:gd name="connsiteX4" fmla="*/ 0 w 838200"/>
                    <a:gd name="connsiteY4" fmla="*/ 255587 h 1109149"/>
                    <a:gd name="connsiteX0" fmla="*/ 0 w 838200"/>
                    <a:gd name="connsiteY0" fmla="*/ 30162 h 883724"/>
                    <a:gd name="connsiteX1" fmla="*/ 835025 w 838200"/>
                    <a:gd name="connsiteY1" fmla="*/ 0 h 883724"/>
                    <a:gd name="connsiteX2" fmla="*/ 838200 w 838200"/>
                    <a:gd name="connsiteY2" fmla="*/ 883724 h 883724"/>
                    <a:gd name="connsiteX3" fmla="*/ 6350 w 838200"/>
                    <a:gd name="connsiteY3" fmla="*/ 882136 h 883724"/>
                    <a:gd name="connsiteX4" fmla="*/ 0 w 838200"/>
                    <a:gd name="connsiteY4" fmla="*/ 30162 h 8837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200" h="883724">
                      <a:moveTo>
                        <a:pt x="0" y="30162"/>
                      </a:moveTo>
                      <a:lnTo>
                        <a:pt x="835025" y="0"/>
                      </a:lnTo>
                      <a:cubicBezTo>
                        <a:pt x="836083" y="294575"/>
                        <a:pt x="837142" y="589149"/>
                        <a:pt x="838200" y="883724"/>
                      </a:cubicBezTo>
                      <a:lnTo>
                        <a:pt x="6350" y="882136"/>
                      </a:lnTo>
                      <a:cubicBezTo>
                        <a:pt x="4233" y="598145"/>
                        <a:pt x="2117" y="314153"/>
                        <a:pt x="0" y="30162"/>
                      </a:cubicBezTo>
                      <a:close/>
                    </a:path>
                  </a:pathLst>
                </a:custGeom>
                <a:solidFill>
                  <a:srgbClr val="CCE1FC"/>
                </a:solidFill>
                <a:ln>
                  <a:noFill/>
                </a:ln>
                <a:effectLst>
                  <a:outerShdw blurRad="50800" dist="38100" dir="2700000" algn="tl" rotWithShape="0">
                    <a:prstClr val="black">
                      <a:alpha val="40000"/>
                    </a:prstClr>
                  </a:outerShdw>
                </a:effectLst>
                <a:scene3d>
                  <a:camera prst="perspectiveFront"/>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フレーム 69">
                  <a:extLst>
                    <a:ext uri="{FF2B5EF4-FFF2-40B4-BE49-F238E27FC236}">
                      <a16:creationId xmlns:a16="http://schemas.microsoft.com/office/drawing/2014/main" id="{7F1F90BD-1027-ECF0-3677-C529B3E3262F}"/>
                    </a:ext>
                  </a:extLst>
                </p:cNvPr>
                <p:cNvSpPr/>
                <p:nvPr/>
              </p:nvSpPr>
              <p:spPr>
                <a:xfrm>
                  <a:off x="777468" y="2866205"/>
                  <a:ext cx="3187700" cy="2089151"/>
                </a:xfrm>
                <a:prstGeom prst="frame">
                  <a:avLst>
                    <a:gd name="adj1" fmla="val 2879"/>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74" name="楕円 73">
                  <a:extLst>
                    <a:ext uri="{FF2B5EF4-FFF2-40B4-BE49-F238E27FC236}">
                      <a16:creationId xmlns:a16="http://schemas.microsoft.com/office/drawing/2014/main" id="{9546CAAE-E684-4A91-DC4E-DDC3997B33C4}"/>
                    </a:ext>
                  </a:extLst>
                </p:cNvPr>
                <p:cNvSpPr/>
                <p:nvPr/>
              </p:nvSpPr>
              <p:spPr>
                <a:xfrm>
                  <a:off x="1070414" y="3167923"/>
                  <a:ext cx="2601807" cy="1485715"/>
                </a:xfrm>
                <a:prstGeom prst="ellipse">
                  <a:avLst/>
                </a:prstGeom>
                <a:solidFill>
                  <a:srgbClr val="FFC000">
                    <a:alpha val="5098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6" name="テキスト ボックス 75">
                  <a:extLst>
                    <a:ext uri="{FF2B5EF4-FFF2-40B4-BE49-F238E27FC236}">
                      <a16:creationId xmlns:a16="http://schemas.microsoft.com/office/drawing/2014/main" id="{8AAA6B5E-B0B0-350D-C57B-10EE64996A07}"/>
                    </a:ext>
                  </a:extLst>
                </p:cNvPr>
                <p:cNvSpPr txBox="1"/>
                <p:nvPr/>
              </p:nvSpPr>
              <p:spPr>
                <a:xfrm>
                  <a:off x="2573254" y="3780762"/>
                  <a:ext cx="744460" cy="419433"/>
                </a:xfrm>
                <a:prstGeom prst="rect">
                  <a:avLst/>
                </a:prstGeom>
                <a:noFill/>
              </p:spPr>
              <p:txBody>
                <a:bodyPr wrap="none" rtlCol="0">
                  <a:spAutoFit/>
                </a:bodyPr>
                <a:lstStyle/>
                <a:p>
                  <a:pPr algn="ctr"/>
                  <a:r>
                    <a:rPr kumimoji="1" lang="ja-JP" altLang="en-US" sz="1000" dirty="0">
                      <a:solidFill>
                        <a:schemeClr val="bg1"/>
                      </a:solidFill>
                    </a:rPr>
                    <a:t>大阪</a:t>
                  </a:r>
                  <a:endParaRPr kumimoji="1" lang="en-US" altLang="ja-JP" sz="1000" dirty="0">
                    <a:solidFill>
                      <a:schemeClr val="bg1"/>
                    </a:solidFill>
                  </a:endParaRPr>
                </a:p>
                <a:p>
                  <a:pPr algn="ctr"/>
                  <a:r>
                    <a:rPr kumimoji="1" lang="en-US" altLang="ja-JP" sz="1000" dirty="0">
                      <a:solidFill>
                        <a:schemeClr val="bg1"/>
                      </a:solidFill>
                    </a:rPr>
                    <a:t>FM802</a:t>
                  </a:r>
                  <a:endParaRPr kumimoji="1" lang="ja-JP" altLang="en-US" sz="1000" dirty="0">
                    <a:solidFill>
                      <a:schemeClr val="bg1"/>
                    </a:solidFill>
                  </a:endParaRPr>
                </a:p>
              </p:txBody>
            </p:sp>
            <p:sp>
              <p:nvSpPr>
                <p:cNvPr id="77" name="テキスト ボックス 76">
                  <a:extLst>
                    <a:ext uri="{FF2B5EF4-FFF2-40B4-BE49-F238E27FC236}">
                      <a16:creationId xmlns:a16="http://schemas.microsoft.com/office/drawing/2014/main" id="{CC79C2B5-4292-07DB-0C39-51F720FBEB35}"/>
                    </a:ext>
                  </a:extLst>
                </p:cNvPr>
                <p:cNvSpPr txBox="1"/>
                <p:nvPr/>
              </p:nvSpPr>
              <p:spPr>
                <a:xfrm>
                  <a:off x="2989032" y="3415798"/>
                  <a:ext cx="477341" cy="258112"/>
                </a:xfrm>
                <a:prstGeom prst="rect">
                  <a:avLst/>
                </a:prstGeom>
                <a:noFill/>
              </p:spPr>
              <p:txBody>
                <a:bodyPr wrap="none" rtlCol="0">
                  <a:spAutoFit/>
                </a:bodyPr>
                <a:lstStyle/>
                <a:p>
                  <a:r>
                    <a:rPr kumimoji="1" lang="ja-JP" altLang="en-US" sz="1000" dirty="0">
                      <a:solidFill>
                        <a:schemeClr val="bg1"/>
                      </a:solidFill>
                    </a:rPr>
                    <a:t>京都</a:t>
                  </a:r>
                </a:p>
              </p:txBody>
            </p:sp>
            <p:sp>
              <p:nvSpPr>
                <p:cNvPr id="78" name="テキスト ボックス 77">
                  <a:extLst>
                    <a:ext uri="{FF2B5EF4-FFF2-40B4-BE49-F238E27FC236}">
                      <a16:creationId xmlns:a16="http://schemas.microsoft.com/office/drawing/2014/main" id="{313EF80B-12CB-24A9-21FE-CDA6D6864CC4}"/>
                    </a:ext>
                  </a:extLst>
                </p:cNvPr>
                <p:cNvSpPr txBox="1"/>
                <p:nvPr/>
              </p:nvSpPr>
              <p:spPr>
                <a:xfrm>
                  <a:off x="3383299" y="3543771"/>
                  <a:ext cx="477341" cy="258112"/>
                </a:xfrm>
                <a:prstGeom prst="rect">
                  <a:avLst/>
                </a:prstGeom>
                <a:noFill/>
              </p:spPr>
              <p:txBody>
                <a:bodyPr wrap="none" rtlCol="0">
                  <a:spAutoFit/>
                </a:bodyPr>
                <a:lstStyle/>
                <a:p>
                  <a:r>
                    <a:rPr kumimoji="1" lang="ja-JP" altLang="en-US" sz="1000" dirty="0">
                      <a:solidFill>
                        <a:schemeClr val="bg1"/>
                      </a:solidFill>
                    </a:rPr>
                    <a:t>彦根</a:t>
                  </a:r>
                </a:p>
              </p:txBody>
            </p:sp>
            <p:sp>
              <p:nvSpPr>
                <p:cNvPr id="79" name="テキスト ボックス 78">
                  <a:extLst>
                    <a:ext uri="{FF2B5EF4-FFF2-40B4-BE49-F238E27FC236}">
                      <a16:creationId xmlns:a16="http://schemas.microsoft.com/office/drawing/2014/main" id="{10599214-B665-9D53-910F-52B440DD909A}"/>
                    </a:ext>
                  </a:extLst>
                </p:cNvPr>
                <p:cNvSpPr txBox="1"/>
                <p:nvPr/>
              </p:nvSpPr>
              <p:spPr>
                <a:xfrm>
                  <a:off x="3283957" y="3956825"/>
                  <a:ext cx="477341" cy="258112"/>
                </a:xfrm>
                <a:prstGeom prst="rect">
                  <a:avLst/>
                </a:prstGeom>
                <a:noFill/>
              </p:spPr>
              <p:txBody>
                <a:bodyPr wrap="none" rtlCol="0">
                  <a:spAutoFit/>
                </a:bodyPr>
                <a:lstStyle/>
                <a:p>
                  <a:r>
                    <a:rPr kumimoji="1" lang="ja-JP" altLang="en-US" sz="1000" dirty="0">
                      <a:solidFill>
                        <a:schemeClr val="bg1"/>
                      </a:solidFill>
                    </a:rPr>
                    <a:t>奈良</a:t>
                  </a:r>
                </a:p>
              </p:txBody>
            </p:sp>
            <p:sp>
              <p:nvSpPr>
                <p:cNvPr id="80" name="テキスト ボックス 79">
                  <a:extLst>
                    <a:ext uri="{FF2B5EF4-FFF2-40B4-BE49-F238E27FC236}">
                      <a16:creationId xmlns:a16="http://schemas.microsoft.com/office/drawing/2014/main" id="{F28D510A-F3EA-8272-60A3-D79E3639C30C}"/>
                    </a:ext>
                  </a:extLst>
                </p:cNvPr>
                <p:cNvSpPr txBox="1"/>
                <p:nvPr/>
              </p:nvSpPr>
              <p:spPr>
                <a:xfrm>
                  <a:off x="1536718" y="4451639"/>
                  <a:ext cx="477341" cy="258112"/>
                </a:xfrm>
                <a:prstGeom prst="rect">
                  <a:avLst/>
                </a:prstGeom>
                <a:noFill/>
              </p:spPr>
              <p:txBody>
                <a:bodyPr wrap="none" rtlCol="0">
                  <a:spAutoFit/>
                </a:bodyPr>
                <a:lstStyle/>
                <a:p>
                  <a:r>
                    <a:rPr kumimoji="1" lang="ja-JP" altLang="en-US" sz="1000" dirty="0">
                      <a:solidFill>
                        <a:schemeClr val="bg1"/>
                      </a:solidFill>
                    </a:rPr>
                    <a:t>徳島</a:t>
                  </a:r>
                </a:p>
              </p:txBody>
            </p:sp>
            <p:sp>
              <p:nvSpPr>
                <p:cNvPr id="81" name="テキスト ボックス 80">
                  <a:extLst>
                    <a:ext uri="{FF2B5EF4-FFF2-40B4-BE49-F238E27FC236}">
                      <a16:creationId xmlns:a16="http://schemas.microsoft.com/office/drawing/2014/main" id="{EB3D187C-969C-7795-B422-45A0E28A569F}"/>
                    </a:ext>
                  </a:extLst>
                </p:cNvPr>
                <p:cNvSpPr txBox="1"/>
                <p:nvPr/>
              </p:nvSpPr>
              <p:spPr>
                <a:xfrm>
                  <a:off x="1063034" y="4167125"/>
                  <a:ext cx="477341" cy="258112"/>
                </a:xfrm>
                <a:prstGeom prst="rect">
                  <a:avLst/>
                </a:prstGeom>
                <a:noFill/>
              </p:spPr>
              <p:txBody>
                <a:bodyPr wrap="none" rtlCol="0">
                  <a:spAutoFit/>
                </a:bodyPr>
                <a:lstStyle/>
                <a:p>
                  <a:r>
                    <a:rPr kumimoji="1" lang="ja-JP" altLang="en-US" sz="1000" dirty="0">
                      <a:solidFill>
                        <a:schemeClr val="bg1"/>
                      </a:solidFill>
                    </a:rPr>
                    <a:t>高松</a:t>
                  </a:r>
                </a:p>
              </p:txBody>
            </p:sp>
            <p:sp>
              <p:nvSpPr>
                <p:cNvPr id="83" name="テキスト ボックス 82">
                  <a:extLst>
                    <a:ext uri="{FF2B5EF4-FFF2-40B4-BE49-F238E27FC236}">
                      <a16:creationId xmlns:a16="http://schemas.microsoft.com/office/drawing/2014/main" id="{CC0D5532-6607-342D-FE1B-AC408E8408F9}"/>
                    </a:ext>
                  </a:extLst>
                </p:cNvPr>
                <p:cNvSpPr txBox="1"/>
                <p:nvPr/>
              </p:nvSpPr>
              <p:spPr>
                <a:xfrm>
                  <a:off x="1158089" y="3458229"/>
                  <a:ext cx="477341" cy="258112"/>
                </a:xfrm>
                <a:prstGeom prst="rect">
                  <a:avLst/>
                </a:prstGeom>
                <a:noFill/>
              </p:spPr>
              <p:txBody>
                <a:bodyPr wrap="none" rtlCol="0">
                  <a:spAutoFit/>
                </a:bodyPr>
                <a:lstStyle/>
                <a:p>
                  <a:r>
                    <a:rPr kumimoji="1" lang="ja-JP" altLang="en-US" sz="1000" dirty="0">
                      <a:solidFill>
                        <a:schemeClr val="bg1"/>
                      </a:solidFill>
                    </a:rPr>
                    <a:t>岡山</a:t>
                  </a:r>
                </a:p>
              </p:txBody>
            </p:sp>
            <p:sp>
              <p:nvSpPr>
                <p:cNvPr id="84" name="テキスト ボックス 83">
                  <a:extLst>
                    <a:ext uri="{FF2B5EF4-FFF2-40B4-BE49-F238E27FC236}">
                      <a16:creationId xmlns:a16="http://schemas.microsoft.com/office/drawing/2014/main" id="{9B621B56-7625-3211-E7D5-723910C5A5F4}"/>
                    </a:ext>
                  </a:extLst>
                </p:cNvPr>
                <p:cNvSpPr txBox="1"/>
                <p:nvPr/>
              </p:nvSpPr>
              <p:spPr>
                <a:xfrm>
                  <a:off x="1729717" y="3551619"/>
                  <a:ext cx="477341" cy="258112"/>
                </a:xfrm>
                <a:prstGeom prst="rect">
                  <a:avLst/>
                </a:prstGeom>
                <a:noFill/>
              </p:spPr>
              <p:txBody>
                <a:bodyPr wrap="none" rtlCol="0">
                  <a:spAutoFit/>
                </a:bodyPr>
                <a:lstStyle/>
                <a:p>
                  <a:r>
                    <a:rPr kumimoji="1" lang="ja-JP" altLang="en-US" sz="1000" dirty="0">
                      <a:solidFill>
                        <a:schemeClr val="bg1"/>
                      </a:solidFill>
                    </a:rPr>
                    <a:t>姫路</a:t>
                  </a:r>
                </a:p>
              </p:txBody>
            </p:sp>
            <p:sp>
              <p:nvSpPr>
                <p:cNvPr id="85" name="テキスト ボックス 84">
                  <a:extLst>
                    <a:ext uri="{FF2B5EF4-FFF2-40B4-BE49-F238E27FC236}">
                      <a16:creationId xmlns:a16="http://schemas.microsoft.com/office/drawing/2014/main" id="{B43BEC2F-29BF-C1D4-54EC-4FE50B5A87B9}"/>
                    </a:ext>
                  </a:extLst>
                </p:cNvPr>
                <p:cNvSpPr txBox="1"/>
                <p:nvPr/>
              </p:nvSpPr>
              <p:spPr>
                <a:xfrm>
                  <a:off x="2359606" y="3664996"/>
                  <a:ext cx="477341" cy="258112"/>
                </a:xfrm>
                <a:prstGeom prst="rect">
                  <a:avLst/>
                </a:prstGeom>
                <a:noFill/>
              </p:spPr>
              <p:txBody>
                <a:bodyPr wrap="none" rtlCol="0">
                  <a:spAutoFit/>
                </a:bodyPr>
                <a:lstStyle/>
                <a:p>
                  <a:r>
                    <a:rPr kumimoji="1" lang="ja-JP" altLang="en-US" sz="1000" dirty="0">
                      <a:solidFill>
                        <a:schemeClr val="bg1"/>
                      </a:solidFill>
                    </a:rPr>
                    <a:t>神戸</a:t>
                  </a:r>
                </a:p>
              </p:txBody>
            </p:sp>
            <p:sp>
              <p:nvSpPr>
                <p:cNvPr id="86" name="テキスト ボックス 85">
                  <a:extLst>
                    <a:ext uri="{FF2B5EF4-FFF2-40B4-BE49-F238E27FC236}">
                      <a16:creationId xmlns:a16="http://schemas.microsoft.com/office/drawing/2014/main" id="{BCE8EC94-E531-9F23-B6E3-B166F566B5D3}"/>
                    </a:ext>
                  </a:extLst>
                </p:cNvPr>
                <p:cNvSpPr txBox="1"/>
                <p:nvPr/>
              </p:nvSpPr>
              <p:spPr>
                <a:xfrm>
                  <a:off x="2421364" y="4578871"/>
                  <a:ext cx="616104" cy="258112"/>
                </a:xfrm>
                <a:prstGeom prst="rect">
                  <a:avLst/>
                </a:prstGeom>
                <a:noFill/>
              </p:spPr>
              <p:txBody>
                <a:bodyPr wrap="none" rtlCol="0">
                  <a:spAutoFit/>
                </a:bodyPr>
                <a:lstStyle/>
                <a:p>
                  <a:r>
                    <a:rPr kumimoji="1" lang="ja-JP" altLang="en-US" sz="1000" dirty="0">
                      <a:solidFill>
                        <a:schemeClr val="bg1"/>
                      </a:solidFill>
                    </a:rPr>
                    <a:t>和歌山</a:t>
                  </a:r>
                </a:p>
              </p:txBody>
            </p:sp>
          </p:grpSp>
        </p:grpSp>
        <p:sp>
          <p:nvSpPr>
            <p:cNvPr id="71" name="正方形/長方形 70">
              <a:extLst>
                <a:ext uri="{FF2B5EF4-FFF2-40B4-BE49-F238E27FC236}">
                  <a16:creationId xmlns:a16="http://schemas.microsoft.com/office/drawing/2014/main" id="{0D8A02C3-33D3-AF49-9A49-FDED7E185E8B}"/>
                </a:ext>
              </a:extLst>
            </p:cNvPr>
            <p:cNvSpPr/>
            <p:nvPr/>
          </p:nvSpPr>
          <p:spPr>
            <a:xfrm>
              <a:off x="777468" y="2866205"/>
              <a:ext cx="3187700" cy="2089150"/>
            </a:xfrm>
            <a:prstGeom prst="rect">
              <a:avLst/>
            </a:prstGeom>
            <a:noFill/>
            <a:ln>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87" name="テキスト ボックス 86">
            <a:extLst>
              <a:ext uri="{FF2B5EF4-FFF2-40B4-BE49-F238E27FC236}">
                <a16:creationId xmlns:a16="http://schemas.microsoft.com/office/drawing/2014/main" id="{D4A0B151-E598-8CA7-CE41-C37120A1EDEE}"/>
              </a:ext>
            </a:extLst>
          </p:cNvPr>
          <p:cNvSpPr txBox="1"/>
          <p:nvPr/>
        </p:nvSpPr>
        <p:spPr>
          <a:xfrm>
            <a:off x="2232797" y="2305351"/>
            <a:ext cx="893193" cy="276999"/>
          </a:xfrm>
          <a:prstGeom prst="rect">
            <a:avLst/>
          </a:prstGeom>
          <a:solidFill>
            <a:schemeClr val="tx1">
              <a:lumMod val="75000"/>
              <a:lumOff val="25000"/>
            </a:schemeClr>
          </a:solidFill>
        </p:spPr>
        <p:txBody>
          <a:bodyPr wrap="none" rtlCol="0" anchor="ctr">
            <a:spAutoFit/>
          </a:bodyPr>
          <a:lstStyle/>
          <a:p>
            <a:pPr algn="ctr"/>
            <a:r>
              <a:rPr kumimoji="1" lang="ja-JP" altLang="en-US" sz="1200" dirty="0">
                <a:solidFill>
                  <a:schemeClr val="bg1"/>
                </a:solidFill>
              </a:rPr>
              <a:t>聴取エリア</a:t>
            </a:r>
          </a:p>
        </p:txBody>
      </p:sp>
      <p:sp>
        <p:nvSpPr>
          <p:cNvPr id="89" name="テキスト ボックス 88">
            <a:extLst>
              <a:ext uri="{FF2B5EF4-FFF2-40B4-BE49-F238E27FC236}">
                <a16:creationId xmlns:a16="http://schemas.microsoft.com/office/drawing/2014/main" id="{D5F6DC18-2561-9B05-0B00-3076E99B42CC}"/>
              </a:ext>
            </a:extLst>
          </p:cNvPr>
          <p:cNvSpPr txBox="1"/>
          <p:nvPr/>
        </p:nvSpPr>
        <p:spPr>
          <a:xfrm>
            <a:off x="2182842" y="1205008"/>
            <a:ext cx="2585964" cy="892552"/>
          </a:xfrm>
          <a:prstGeom prst="rect">
            <a:avLst/>
          </a:prstGeom>
          <a:noFill/>
        </p:spPr>
        <p:txBody>
          <a:bodyPr wrap="none" rtlCol="0">
            <a:spAutoFit/>
          </a:bodyPr>
          <a:lstStyle/>
          <a:p>
            <a:r>
              <a:rPr kumimoji="1" lang="en-US" altLang="ja-JP" sz="1200" dirty="0">
                <a:solidFill>
                  <a:srgbClr val="0070C0"/>
                </a:solidFill>
              </a:rPr>
              <a:t>1</a:t>
            </a:r>
            <a:r>
              <a:rPr kumimoji="1" lang="ja-JP" altLang="en-US" sz="1200" dirty="0">
                <a:solidFill>
                  <a:srgbClr val="0070C0"/>
                </a:solidFill>
              </a:rPr>
              <a:t>週間に</a:t>
            </a:r>
            <a:endParaRPr kumimoji="1" lang="en-US" altLang="ja-JP" sz="1200" dirty="0">
              <a:solidFill>
                <a:srgbClr val="0070C0"/>
              </a:solidFill>
            </a:endParaRPr>
          </a:p>
          <a:p>
            <a:r>
              <a:rPr kumimoji="1" lang="ja-JP" altLang="en-US" sz="1600" dirty="0">
                <a:solidFill>
                  <a:srgbClr val="0070C0"/>
                </a:solidFill>
              </a:rPr>
              <a:t>約</a:t>
            </a:r>
            <a:r>
              <a:rPr kumimoji="1" lang="en-US" altLang="ja-JP" sz="2000" dirty="0">
                <a:solidFill>
                  <a:srgbClr val="FF0000"/>
                </a:solidFill>
              </a:rPr>
              <a:t>308</a:t>
            </a:r>
            <a:r>
              <a:rPr kumimoji="1" lang="ja-JP" altLang="en-US" sz="1600" dirty="0">
                <a:solidFill>
                  <a:srgbClr val="0070C0"/>
                </a:solidFill>
              </a:rPr>
              <a:t>万人のリスナーが</a:t>
            </a:r>
            <a:endParaRPr kumimoji="1" lang="en-US" altLang="ja-JP" sz="1600" dirty="0">
              <a:solidFill>
                <a:srgbClr val="0070C0"/>
              </a:solidFill>
            </a:endParaRPr>
          </a:p>
          <a:p>
            <a:r>
              <a:rPr kumimoji="1" lang="ja-JP" altLang="en-US" sz="1600" dirty="0">
                <a:solidFill>
                  <a:srgbClr val="0070C0"/>
                </a:solidFill>
              </a:rPr>
              <a:t>約</a:t>
            </a:r>
            <a:r>
              <a:rPr kumimoji="1" lang="en-US" altLang="ja-JP" sz="2000" dirty="0">
                <a:solidFill>
                  <a:srgbClr val="FF0000"/>
                </a:solidFill>
              </a:rPr>
              <a:t>9</a:t>
            </a:r>
            <a:r>
              <a:rPr kumimoji="1" lang="ja-JP" altLang="en-US" sz="2000" dirty="0">
                <a:solidFill>
                  <a:srgbClr val="FF0000"/>
                </a:solidFill>
              </a:rPr>
              <a:t>時間半</a:t>
            </a:r>
            <a:r>
              <a:rPr kumimoji="1" lang="ja-JP" altLang="en-US" sz="1600" dirty="0">
                <a:solidFill>
                  <a:srgbClr val="0070C0"/>
                </a:solidFill>
              </a:rPr>
              <a:t>の長時間聴取</a:t>
            </a:r>
          </a:p>
        </p:txBody>
      </p:sp>
      <p:sp>
        <p:nvSpPr>
          <p:cNvPr id="95" name="Text Box 4">
            <a:extLst>
              <a:ext uri="{FF2B5EF4-FFF2-40B4-BE49-F238E27FC236}">
                <a16:creationId xmlns:a16="http://schemas.microsoft.com/office/drawing/2014/main" id="{1F4FDF16-4FEA-2519-AE75-899E854C7A82}"/>
              </a:ext>
            </a:extLst>
          </p:cNvPr>
          <p:cNvSpPr txBox="1">
            <a:spLocks noChangeArrowheads="1"/>
          </p:cNvSpPr>
          <p:nvPr/>
        </p:nvSpPr>
        <p:spPr bwMode="auto">
          <a:xfrm>
            <a:off x="2174881" y="2013188"/>
            <a:ext cx="3711308"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defTabSz="844104">
              <a:spcBef>
                <a:spcPct val="0"/>
              </a:spcBef>
              <a:buNone/>
            </a:pPr>
            <a:r>
              <a:rPr lang="en-US" altLang="ja-JP" sz="900" dirty="0">
                <a:solidFill>
                  <a:schemeClr val="tx1">
                    <a:lumMod val="75000"/>
                    <a:lumOff val="25000"/>
                  </a:schemeClr>
                </a:solidFill>
                <a:latin typeface="BIZ UDPゴシック" panose="020B0400000000000000" pitchFamily="50" charset="-128"/>
                <a:ea typeface="BIZ UDPゴシック" panose="020B0400000000000000" pitchFamily="50" charset="-128"/>
              </a:rPr>
              <a:t>※ </a:t>
            </a:r>
            <a:r>
              <a:rPr lang="ja-JP" altLang="en-US" sz="900" dirty="0">
                <a:solidFill>
                  <a:schemeClr val="tx1">
                    <a:lumMod val="75000"/>
                    <a:lumOff val="25000"/>
                  </a:schemeClr>
                </a:solidFill>
                <a:latin typeface="BIZ UDPゴシック" panose="020B0400000000000000" pitchFamily="50" charset="-128"/>
                <a:ea typeface="BIZ UDPゴシック" panose="020B0400000000000000" pitchFamily="50" charset="-128"/>
              </a:rPr>
              <a:t>エリア内の</a:t>
            </a:r>
            <a:r>
              <a:rPr lang="en-US" altLang="ja-JP" sz="900" dirty="0">
                <a:solidFill>
                  <a:schemeClr val="tx1">
                    <a:lumMod val="75000"/>
                    <a:lumOff val="25000"/>
                  </a:schemeClr>
                </a:solidFill>
                <a:latin typeface="BIZ UDPゴシック" panose="020B0400000000000000" pitchFamily="50" charset="-128"/>
                <a:ea typeface="BIZ UDPゴシック" panose="020B0400000000000000" pitchFamily="50" charset="-128"/>
              </a:rPr>
              <a:t>12</a:t>
            </a:r>
            <a:r>
              <a:rPr lang="ja-JP" altLang="en-US" sz="900" dirty="0">
                <a:solidFill>
                  <a:schemeClr val="tx1">
                    <a:lumMod val="75000"/>
                    <a:lumOff val="25000"/>
                  </a:schemeClr>
                </a:solidFill>
                <a:latin typeface="BIZ UDPゴシック" panose="020B0400000000000000" pitchFamily="50" charset="-128"/>
                <a:ea typeface="BIZ UDPゴシック" panose="020B0400000000000000" pitchFamily="50" charset="-128"/>
              </a:rPr>
              <a:t>～</a:t>
            </a:r>
            <a:r>
              <a:rPr lang="en-US" altLang="ja-JP" sz="900" dirty="0">
                <a:solidFill>
                  <a:schemeClr val="tx1">
                    <a:lumMod val="75000"/>
                    <a:lumOff val="25000"/>
                  </a:schemeClr>
                </a:solidFill>
                <a:latin typeface="BIZ UDPゴシック" panose="020B0400000000000000" pitchFamily="50" charset="-128"/>
                <a:ea typeface="BIZ UDPゴシック" panose="020B0400000000000000" pitchFamily="50" charset="-128"/>
              </a:rPr>
              <a:t>69</a:t>
            </a:r>
            <a:r>
              <a:rPr lang="ja-JP" altLang="en-US" sz="900" dirty="0">
                <a:solidFill>
                  <a:schemeClr val="tx1">
                    <a:lumMod val="75000"/>
                    <a:lumOff val="25000"/>
                  </a:schemeClr>
                </a:solidFill>
                <a:latin typeface="BIZ UDPゴシック" panose="020B0400000000000000" pitchFamily="50" charset="-128"/>
                <a:ea typeface="BIZ UDPゴシック" panose="020B0400000000000000" pitchFamily="50" charset="-128"/>
              </a:rPr>
              <a:t>歳で</a:t>
            </a:r>
            <a:r>
              <a:rPr lang="en-US" altLang="ja-JP" sz="900" dirty="0">
                <a:solidFill>
                  <a:schemeClr val="tx1">
                    <a:lumMod val="75000"/>
                    <a:lumOff val="25000"/>
                  </a:schemeClr>
                </a:solidFill>
                <a:latin typeface="BIZ UDPゴシック" panose="020B0400000000000000" pitchFamily="50" charset="-128"/>
                <a:ea typeface="BIZ UDPゴシック" panose="020B0400000000000000" pitchFamily="50" charset="-128"/>
              </a:rPr>
              <a:t>1</a:t>
            </a:r>
            <a:r>
              <a:rPr lang="ja-JP" altLang="en-US" sz="900" dirty="0">
                <a:solidFill>
                  <a:schemeClr val="tx1">
                    <a:lumMod val="75000"/>
                    <a:lumOff val="25000"/>
                  </a:schemeClr>
                </a:solidFill>
                <a:latin typeface="BIZ UDPゴシック" panose="020B0400000000000000" pitchFamily="50" charset="-128"/>
                <a:ea typeface="BIZ UDPゴシック" panose="020B0400000000000000" pitchFamily="50" charset="-128"/>
              </a:rPr>
              <a:t>週間に</a:t>
            </a:r>
            <a:r>
              <a:rPr lang="en-US" altLang="ja-JP" sz="900" dirty="0">
                <a:solidFill>
                  <a:schemeClr val="tx1">
                    <a:lumMod val="75000"/>
                    <a:lumOff val="25000"/>
                  </a:schemeClr>
                </a:solidFill>
                <a:latin typeface="BIZ UDPゴシック" panose="020B0400000000000000" pitchFamily="50" charset="-128"/>
                <a:ea typeface="BIZ UDPゴシック" panose="020B0400000000000000" pitchFamily="50" charset="-128"/>
              </a:rPr>
              <a:t>1</a:t>
            </a:r>
            <a:r>
              <a:rPr lang="ja-JP" altLang="en-US" sz="900" dirty="0">
                <a:solidFill>
                  <a:schemeClr val="tx1">
                    <a:lumMod val="75000"/>
                    <a:lumOff val="25000"/>
                  </a:schemeClr>
                </a:solidFill>
                <a:latin typeface="BIZ UDPゴシック" panose="020B0400000000000000" pitchFamily="50" charset="-128"/>
                <a:ea typeface="BIZ UDPゴシック" panose="020B0400000000000000" pitchFamily="50" charset="-128"/>
              </a:rPr>
              <a:t>度でも</a:t>
            </a:r>
            <a:r>
              <a:rPr lang="en-US" altLang="ja-JP" sz="900" dirty="0">
                <a:solidFill>
                  <a:schemeClr val="tx1">
                    <a:lumMod val="75000"/>
                    <a:lumOff val="25000"/>
                  </a:schemeClr>
                </a:solidFill>
                <a:latin typeface="BIZ UDPゴシック" panose="020B0400000000000000" pitchFamily="50" charset="-128"/>
                <a:ea typeface="BIZ UDPゴシック" panose="020B0400000000000000" pitchFamily="50" charset="-128"/>
              </a:rPr>
              <a:t>FM802</a:t>
            </a:r>
            <a:r>
              <a:rPr lang="ja-JP" altLang="en-US" sz="900" dirty="0">
                <a:solidFill>
                  <a:schemeClr val="tx1">
                    <a:lumMod val="75000"/>
                    <a:lumOff val="25000"/>
                  </a:schemeClr>
                </a:solidFill>
                <a:latin typeface="BIZ UDPゴシック" panose="020B0400000000000000" pitchFamily="50" charset="-128"/>
                <a:ea typeface="BIZ UDPゴシック" panose="020B0400000000000000" pitchFamily="50" charset="-128"/>
              </a:rPr>
              <a:t>を聴いた人</a:t>
            </a:r>
            <a:endParaRPr lang="en-US" altLang="ja-JP" sz="9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graphicFrame>
        <p:nvGraphicFramePr>
          <p:cNvPr id="102" name="グラフ 101">
            <a:extLst>
              <a:ext uri="{FF2B5EF4-FFF2-40B4-BE49-F238E27FC236}">
                <a16:creationId xmlns:a16="http://schemas.microsoft.com/office/drawing/2014/main" id="{F15CBC9B-31CC-279C-2FE5-A02EF1D91A94}"/>
              </a:ext>
            </a:extLst>
          </p:cNvPr>
          <p:cNvGraphicFramePr/>
          <p:nvPr>
            <p:extLst>
              <p:ext uri="{D42A27DB-BD31-4B8C-83A1-F6EECF244321}">
                <p14:modId xmlns:p14="http://schemas.microsoft.com/office/powerpoint/2010/main" val="1477763150"/>
              </p:ext>
            </p:extLst>
          </p:nvPr>
        </p:nvGraphicFramePr>
        <p:xfrm>
          <a:off x="1986723" y="5480031"/>
          <a:ext cx="2176592" cy="712828"/>
        </p:xfrm>
        <a:graphic>
          <a:graphicData uri="http://schemas.openxmlformats.org/drawingml/2006/chart">
            <c:chart xmlns:c="http://schemas.openxmlformats.org/drawingml/2006/chart" xmlns:r="http://schemas.openxmlformats.org/officeDocument/2006/relationships" r:id="rId4"/>
          </a:graphicData>
        </a:graphic>
      </p:graphicFrame>
      <p:sp>
        <p:nvSpPr>
          <p:cNvPr id="103" name="テキスト ボックス 102">
            <a:extLst>
              <a:ext uri="{FF2B5EF4-FFF2-40B4-BE49-F238E27FC236}">
                <a16:creationId xmlns:a16="http://schemas.microsoft.com/office/drawing/2014/main" id="{08B697DC-F43F-4E99-8796-7F201B8812EC}"/>
              </a:ext>
            </a:extLst>
          </p:cNvPr>
          <p:cNvSpPr txBox="1"/>
          <p:nvPr/>
        </p:nvSpPr>
        <p:spPr>
          <a:xfrm>
            <a:off x="2211156" y="4741385"/>
            <a:ext cx="646331" cy="276999"/>
          </a:xfrm>
          <a:prstGeom prst="rect">
            <a:avLst/>
          </a:prstGeom>
          <a:solidFill>
            <a:schemeClr val="tx1">
              <a:lumMod val="75000"/>
              <a:lumOff val="25000"/>
            </a:schemeClr>
          </a:solidFill>
        </p:spPr>
        <p:txBody>
          <a:bodyPr wrap="none" rtlCol="0" anchor="ctr">
            <a:spAutoFit/>
          </a:bodyPr>
          <a:lstStyle/>
          <a:p>
            <a:pPr algn="ctr"/>
            <a:r>
              <a:rPr kumimoji="1" lang="ja-JP" altLang="en-US" sz="1200" dirty="0">
                <a:solidFill>
                  <a:schemeClr val="bg1"/>
                </a:solidFill>
              </a:rPr>
              <a:t>到達率</a:t>
            </a:r>
          </a:p>
        </p:txBody>
      </p:sp>
      <p:sp>
        <p:nvSpPr>
          <p:cNvPr id="106" name="テキスト ボックス 105">
            <a:extLst>
              <a:ext uri="{FF2B5EF4-FFF2-40B4-BE49-F238E27FC236}">
                <a16:creationId xmlns:a16="http://schemas.microsoft.com/office/drawing/2014/main" id="{C1CA2DFB-1204-1E99-49C2-E6BABDBC9AC3}"/>
              </a:ext>
            </a:extLst>
          </p:cNvPr>
          <p:cNvSpPr txBox="1"/>
          <p:nvPr/>
        </p:nvSpPr>
        <p:spPr>
          <a:xfrm>
            <a:off x="1980600" y="6166859"/>
            <a:ext cx="2387192" cy="215444"/>
          </a:xfrm>
          <a:prstGeom prst="rect">
            <a:avLst/>
          </a:prstGeom>
          <a:noFill/>
        </p:spPr>
        <p:txBody>
          <a:bodyPr wrap="none" rtlCol="0">
            <a:spAutoFit/>
          </a:bodyPr>
          <a:lstStyle/>
          <a:p>
            <a:pPr algn="ctr"/>
            <a:r>
              <a:rPr kumimoji="1" lang="en-US" altLang="ja-JP" sz="800" dirty="0"/>
              <a:t>※</a:t>
            </a:r>
            <a:r>
              <a:rPr kumimoji="1" lang="ja-JP" altLang="en-US" sz="800" dirty="0"/>
              <a:t>エリア内の</a:t>
            </a:r>
            <a:r>
              <a:rPr kumimoji="1" lang="en-US" altLang="ja-JP" sz="800" dirty="0"/>
              <a:t>12</a:t>
            </a:r>
            <a:r>
              <a:rPr kumimoji="1" lang="ja-JP" altLang="en-US" sz="800" dirty="0"/>
              <a:t>～</a:t>
            </a:r>
            <a:r>
              <a:rPr kumimoji="1" lang="en-US" altLang="ja-JP" sz="800" dirty="0"/>
              <a:t>69</a:t>
            </a:r>
            <a:r>
              <a:rPr kumimoji="1" lang="ja-JP" altLang="en-US" sz="800" dirty="0"/>
              <a:t>歳総人口 </a:t>
            </a:r>
            <a:r>
              <a:rPr kumimoji="1" lang="en-US" altLang="ja-JP" sz="800" dirty="0"/>
              <a:t>13,703,590</a:t>
            </a:r>
            <a:r>
              <a:rPr kumimoji="1" lang="ja-JP" altLang="en-US" sz="800" dirty="0"/>
              <a:t>人</a:t>
            </a:r>
            <a:endParaRPr kumimoji="1" lang="en-US" altLang="ja-JP" sz="800" dirty="0"/>
          </a:p>
        </p:txBody>
      </p:sp>
      <p:sp>
        <p:nvSpPr>
          <p:cNvPr id="107" name="吹き出し: 線 (枠なし) 106">
            <a:extLst>
              <a:ext uri="{FF2B5EF4-FFF2-40B4-BE49-F238E27FC236}">
                <a16:creationId xmlns:a16="http://schemas.microsoft.com/office/drawing/2014/main" id="{886A6DBB-025C-5FA4-CF38-CD6C6BF89BAD}"/>
              </a:ext>
            </a:extLst>
          </p:cNvPr>
          <p:cNvSpPr/>
          <p:nvPr/>
        </p:nvSpPr>
        <p:spPr>
          <a:xfrm>
            <a:off x="2103401" y="5138347"/>
            <a:ext cx="1819231" cy="444995"/>
          </a:xfrm>
          <a:prstGeom prst="callout1">
            <a:avLst>
              <a:gd name="adj1" fmla="val 114493"/>
              <a:gd name="adj2" fmla="val 82354"/>
              <a:gd name="adj3" fmla="val 71117"/>
              <a:gd name="adj4" fmla="val 75975"/>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100" dirty="0">
                <a:solidFill>
                  <a:srgbClr val="0070C0"/>
                </a:solidFill>
              </a:rPr>
              <a:t>FM802</a:t>
            </a:r>
            <a:r>
              <a:rPr kumimoji="1" lang="ja-JP" altLang="en-US" sz="1100" dirty="0">
                <a:solidFill>
                  <a:srgbClr val="0070C0"/>
                </a:solidFill>
              </a:rPr>
              <a:t>への到達率</a:t>
            </a:r>
            <a:endParaRPr kumimoji="1" lang="en-US" altLang="ja-JP" sz="1100" dirty="0">
              <a:solidFill>
                <a:srgbClr val="0070C0"/>
              </a:solidFill>
            </a:endParaRPr>
          </a:p>
          <a:p>
            <a:pPr algn="ctr"/>
            <a:r>
              <a:rPr kumimoji="1" lang="ja-JP" altLang="en-US" sz="1100" dirty="0">
                <a:solidFill>
                  <a:srgbClr val="0070C0"/>
                </a:solidFill>
              </a:rPr>
              <a:t>約 </a:t>
            </a:r>
            <a:r>
              <a:rPr kumimoji="1" lang="en-US" altLang="ja-JP" sz="1400" dirty="0">
                <a:solidFill>
                  <a:srgbClr val="FF0000"/>
                </a:solidFill>
              </a:rPr>
              <a:t>308</a:t>
            </a:r>
            <a:r>
              <a:rPr kumimoji="1" lang="ja-JP" altLang="en-US" sz="1100" dirty="0">
                <a:solidFill>
                  <a:srgbClr val="0070C0"/>
                </a:solidFill>
              </a:rPr>
              <a:t>万人</a:t>
            </a:r>
          </a:p>
        </p:txBody>
      </p:sp>
      <p:graphicFrame>
        <p:nvGraphicFramePr>
          <p:cNvPr id="112" name="グラフ 111">
            <a:extLst>
              <a:ext uri="{FF2B5EF4-FFF2-40B4-BE49-F238E27FC236}">
                <a16:creationId xmlns:a16="http://schemas.microsoft.com/office/drawing/2014/main" id="{5ABCE921-C509-E7AF-2EC9-2CB410C52E30}"/>
              </a:ext>
            </a:extLst>
          </p:cNvPr>
          <p:cNvGraphicFramePr/>
          <p:nvPr>
            <p:extLst>
              <p:ext uri="{D42A27DB-BD31-4B8C-83A1-F6EECF244321}">
                <p14:modId xmlns:p14="http://schemas.microsoft.com/office/powerpoint/2010/main" val="3048577955"/>
              </p:ext>
            </p:extLst>
          </p:nvPr>
        </p:nvGraphicFramePr>
        <p:xfrm>
          <a:off x="4274496" y="5320142"/>
          <a:ext cx="1524716" cy="1105883"/>
        </p:xfrm>
        <a:graphic>
          <a:graphicData uri="http://schemas.openxmlformats.org/drawingml/2006/chart">
            <c:chart xmlns:c="http://schemas.openxmlformats.org/drawingml/2006/chart" xmlns:r="http://schemas.openxmlformats.org/officeDocument/2006/relationships" r:id="rId5"/>
          </a:graphicData>
        </a:graphic>
      </p:graphicFrame>
      <p:sp>
        <p:nvSpPr>
          <p:cNvPr id="113" name="テキスト ボックス 112">
            <a:extLst>
              <a:ext uri="{FF2B5EF4-FFF2-40B4-BE49-F238E27FC236}">
                <a16:creationId xmlns:a16="http://schemas.microsoft.com/office/drawing/2014/main" id="{EB1CC0A6-0035-6511-17D6-58398006ED81}"/>
              </a:ext>
            </a:extLst>
          </p:cNvPr>
          <p:cNvSpPr txBox="1"/>
          <p:nvPr/>
        </p:nvSpPr>
        <p:spPr>
          <a:xfrm>
            <a:off x="4408771" y="4737491"/>
            <a:ext cx="1107996" cy="276999"/>
          </a:xfrm>
          <a:prstGeom prst="rect">
            <a:avLst/>
          </a:prstGeom>
          <a:solidFill>
            <a:schemeClr val="tx1">
              <a:lumMod val="75000"/>
              <a:lumOff val="25000"/>
            </a:schemeClr>
          </a:solidFill>
        </p:spPr>
        <p:txBody>
          <a:bodyPr wrap="none" rtlCol="0" anchor="ctr">
            <a:spAutoFit/>
          </a:bodyPr>
          <a:lstStyle/>
          <a:p>
            <a:pPr algn="ctr"/>
            <a:r>
              <a:rPr kumimoji="1" lang="ja-JP" altLang="en-US" sz="1200" dirty="0">
                <a:solidFill>
                  <a:schemeClr val="bg1"/>
                </a:solidFill>
              </a:rPr>
              <a:t>平均聴取時間</a:t>
            </a:r>
          </a:p>
        </p:txBody>
      </p:sp>
      <p:sp>
        <p:nvSpPr>
          <p:cNvPr id="118" name="テキスト ボックス 117">
            <a:extLst>
              <a:ext uri="{FF2B5EF4-FFF2-40B4-BE49-F238E27FC236}">
                <a16:creationId xmlns:a16="http://schemas.microsoft.com/office/drawing/2014/main" id="{D18DC6B7-E967-8529-3028-757AC48D675A}"/>
              </a:ext>
            </a:extLst>
          </p:cNvPr>
          <p:cNvSpPr txBox="1"/>
          <p:nvPr/>
        </p:nvSpPr>
        <p:spPr>
          <a:xfrm>
            <a:off x="4292520" y="5003361"/>
            <a:ext cx="1488668" cy="477054"/>
          </a:xfrm>
          <a:prstGeom prst="rect">
            <a:avLst/>
          </a:prstGeom>
          <a:noFill/>
        </p:spPr>
        <p:txBody>
          <a:bodyPr wrap="square">
            <a:spAutoFit/>
          </a:bodyPr>
          <a:lstStyle/>
          <a:p>
            <a:pPr algn="ctr" defTabSz="457212">
              <a:defRPr/>
            </a:pPr>
            <a:r>
              <a:rPr kumimoji="1" lang="en-US" altLang="ja-JP" sz="1100" dirty="0">
                <a:solidFill>
                  <a:srgbClr val="0070C0"/>
                </a:solidFill>
                <a:latin typeface="BIZ UDPゴシック"/>
                <a:ea typeface="BIZ UDPゴシック"/>
              </a:rPr>
              <a:t>1</a:t>
            </a:r>
            <a:r>
              <a:rPr kumimoji="1" lang="ja-JP" altLang="en-US" sz="1100" dirty="0">
                <a:solidFill>
                  <a:srgbClr val="0070C0"/>
                </a:solidFill>
                <a:latin typeface="BIZ UDPゴシック"/>
                <a:ea typeface="BIZ UDPゴシック"/>
              </a:rPr>
              <a:t>週間当たり</a:t>
            </a:r>
            <a:endParaRPr kumimoji="1" lang="en-US" altLang="ja-JP" sz="1100" dirty="0">
              <a:solidFill>
                <a:srgbClr val="0070C0"/>
              </a:solidFill>
              <a:latin typeface="BIZ UDPゴシック"/>
              <a:ea typeface="BIZ UDPゴシック"/>
            </a:endParaRPr>
          </a:p>
          <a:p>
            <a:pPr algn="ctr" defTabSz="457212">
              <a:defRPr/>
            </a:pPr>
            <a:r>
              <a:rPr kumimoji="1" lang="ja-JP" altLang="en-US" sz="1100" dirty="0">
                <a:solidFill>
                  <a:srgbClr val="0070C0"/>
                </a:solidFill>
                <a:latin typeface="BIZ UDPゴシック"/>
                <a:ea typeface="BIZ UDPゴシック"/>
              </a:rPr>
              <a:t>平均</a:t>
            </a:r>
            <a:r>
              <a:rPr kumimoji="1" lang="en-US" altLang="ja-JP" sz="1400" dirty="0">
                <a:solidFill>
                  <a:srgbClr val="FF0000"/>
                </a:solidFill>
                <a:latin typeface="BIZ UDPゴシック"/>
                <a:ea typeface="BIZ UDPゴシック"/>
              </a:rPr>
              <a:t>9</a:t>
            </a:r>
            <a:r>
              <a:rPr kumimoji="1" lang="ja-JP" altLang="en-US" sz="1400" dirty="0">
                <a:solidFill>
                  <a:srgbClr val="FF0000"/>
                </a:solidFill>
                <a:latin typeface="BIZ UDPゴシック"/>
                <a:ea typeface="BIZ UDPゴシック"/>
              </a:rPr>
              <a:t>時間</a:t>
            </a:r>
            <a:r>
              <a:rPr kumimoji="1" lang="en-US" altLang="ja-JP" sz="1400" dirty="0">
                <a:solidFill>
                  <a:srgbClr val="FF0000"/>
                </a:solidFill>
                <a:latin typeface="BIZ UDPゴシック"/>
                <a:ea typeface="BIZ UDPゴシック"/>
              </a:rPr>
              <a:t>29</a:t>
            </a:r>
            <a:r>
              <a:rPr kumimoji="1" lang="ja-JP" altLang="en-US" sz="1400" dirty="0">
                <a:solidFill>
                  <a:srgbClr val="FF0000"/>
                </a:solidFill>
                <a:latin typeface="BIZ UDPゴシック"/>
                <a:ea typeface="BIZ UDPゴシック"/>
              </a:rPr>
              <a:t>分</a:t>
            </a:r>
            <a:endParaRPr kumimoji="1" lang="ja-JP" altLang="en-US" sz="1100" dirty="0">
              <a:solidFill>
                <a:srgbClr val="0070C0"/>
              </a:solidFill>
              <a:latin typeface="BIZ UDPゴシック"/>
              <a:ea typeface="BIZ UDPゴシック"/>
            </a:endParaRPr>
          </a:p>
        </p:txBody>
      </p:sp>
      <p:sp>
        <p:nvSpPr>
          <p:cNvPr id="123" name="Text Box 4">
            <a:extLst>
              <a:ext uri="{FF2B5EF4-FFF2-40B4-BE49-F238E27FC236}">
                <a16:creationId xmlns:a16="http://schemas.microsoft.com/office/drawing/2014/main" id="{99D40B6B-586D-4AC2-F69B-26121B306996}"/>
              </a:ext>
            </a:extLst>
          </p:cNvPr>
          <p:cNvSpPr txBox="1">
            <a:spLocks noChangeArrowheads="1"/>
          </p:cNvSpPr>
          <p:nvPr/>
        </p:nvSpPr>
        <p:spPr bwMode="auto">
          <a:xfrm>
            <a:off x="5839095" y="6015526"/>
            <a:ext cx="458942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defTabSz="844104">
              <a:spcBef>
                <a:spcPct val="0"/>
              </a:spcBef>
              <a:buNone/>
            </a:pPr>
            <a:r>
              <a:rPr lang="ja-JP" altLang="en-US" sz="800" dirty="0">
                <a:solidFill>
                  <a:schemeClr val="tx1">
                    <a:lumMod val="75000"/>
                    <a:lumOff val="25000"/>
                  </a:schemeClr>
                </a:solidFill>
                <a:latin typeface="BIZ UDPゴシック" panose="020B0400000000000000" pitchFamily="50" charset="-128"/>
                <a:ea typeface="BIZ UDPゴシック" panose="020B0400000000000000" pitchFamily="50" charset="-128"/>
              </a:rPr>
              <a:t>調査機関：株式会社ビデオリサーチ、調査期間：</a:t>
            </a:r>
            <a:r>
              <a:rPr lang="en-US" altLang="ja-JP" sz="800" dirty="0">
                <a:solidFill>
                  <a:schemeClr val="tx1">
                    <a:lumMod val="75000"/>
                    <a:lumOff val="25000"/>
                  </a:schemeClr>
                </a:solidFill>
                <a:latin typeface="BIZ UDPゴシック" panose="020B0400000000000000" pitchFamily="50" charset="-128"/>
                <a:ea typeface="BIZ UDPゴシック" panose="020B0400000000000000" pitchFamily="50" charset="-128"/>
              </a:rPr>
              <a:t>2024</a:t>
            </a:r>
            <a:r>
              <a:rPr lang="ja-JP" altLang="en-US" sz="800" dirty="0">
                <a:solidFill>
                  <a:schemeClr val="tx1">
                    <a:lumMod val="75000"/>
                    <a:lumOff val="25000"/>
                  </a:schemeClr>
                </a:solidFill>
                <a:latin typeface="BIZ UDPゴシック" panose="020B0400000000000000" pitchFamily="50" charset="-128"/>
                <a:ea typeface="BIZ UDPゴシック" panose="020B0400000000000000" pitchFamily="50" charset="-128"/>
              </a:rPr>
              <a:t>年</a:t>
            </a:r>
            <a:r>
              <a:rPr lang="en-US" altLang="ja-JP" sz="800" dirty="0">
                <a:solidFill>
                  <a:schemeClr val="tx1">
                    <a:lumMod val="75000"/>
                    <a:lumOff val="25000"/>
                  </a:schemeClr>
                </a:solidFill>
                <a:latin typeface="BIZ UDPゴシック" panose="020B0400000000000000" pitchFamily="50" charset="-128"/>
                <a:ea typeface="BIZ UDPゴシック" panose="020B0400000000000000" pitchFamily="50" charset="-128"/>
              </a:rPr>
              <a:t>12</a:t>
            </a:r>
            <a:r>
              <a:rPr lang="ja-JP" altLang="en-US" sz="800" dirty="0">
                <a:solidFill>
                  <a:schemeClr val="tx1">
                    <a:lumMod val="75000"/>
                    <a:lumOff val="25000"/>
                  </a:schemeClr>
                </a:solidFill>
                <a:latin typeface="BIZ UDPゴシック" panose="020B0400000000000000" pitchFamily="50" charset="-128"/>
                <a:ea typeface="BIZ UDPゴシック" panose="020B0400000000000000" pitchFamily="50" charset="-128"/>
              </a:rPr>
              <a:t>月</a:t>
            </a:r>
            <a:r>
              <a:rPr lang="en-US" altLang="ja-JP" sz="800" dirty="0">
                <a:solidFill>
                  <a:schemeClr val="tx1">
                    <a:lumMod val="75000"/>
                    <a:lumOff val="25000"/>
                  </a:schemeClr>
                </a:solidFill>
                <a:latin typeface="BIZ UDPゴシック" panose="020B0400000000000000" pitchFamily="50" charset="-128"/>
                <a:ea typeface="BIZ UDPゴシック" panose="020B0400000000000000" pitchFamily="50" charset="-128"/>
              </a:rPr>
              <a:t>4</a:t>
            </a:r>
            <a:r>
              <a:rPr lang="ja-JP" altLang="en-US" sz="800" dirty="0">
                <a:solidFill>
                  <a:schemeClr val="tx1">
                    <a:lumMod val="75000"/>
                    <a:lumOff val="25000"/>
                  </a:schemeClr>
                </a:solidFill>
                <a:latin typeface="BIZ UDPゴシック" panose="020B0400000000000000" pitchFamily="50" charset="-128"/>
                <a:ea typeface="BIZ UDPゴシック" panose="020B0400000000000000" pitchFamily="50" charset="-128"/>
              </a:rPr>
              <a:t>日（月）～</a:t>
            </a:r>
            <a:r>
              <a:rPr lang="en-US" altLang="ja-JP" sz="800" dirty="0">
                <a:solidFill>
                  <a:schemeClr val="tx1">
                    <a:lumMod val="75000"/>
                    <a:lumOff val="25000"/>
                  </a:schemeClr>
                </a:solidFill>
                <a:latin typeface="BIZ UDPゴシック" panose="020B0400000000000000" pitchFamily="50" charset="-128"/>
                <a:ea typeface="BIZ UDPゴシック" panose="020B0400000000000000" pitchFamily="50" charset="-128"/>
              </a:rPr>
              <a:t>10</a:t>
            </a:r>
            <a:r>
              <a:rPr lang="ja-JP" altLang="en-US" sz="800" dirty="0">
                <a:solidFill>
                  <a:schemeClr val="tx1">
                    <a:lumMod val="75000"/>
                    <a:lumOff val="25000"/>
                  </a:schemeClr>
                </a:solidFill>
                <a:latin typeface="BIZ UDPゴシック" panose="020B0400000000000000" pitchFamily="50" charset="-128"/>
                <a:ea typeface="BIZ UDPゴシック" panose="020B0400000000000000" pitchFamily="50" charset="-128"/>
              </a:rPr>
              <a:t>日（日）</a:t>
            </a:r>
            <a:r>
              <a:rPr lang="en-US" altLang="ja-JP" sz="800" dirty="0">
                <a:solidFill>
                  <a:schemeClr val="tx1">
                    <a:lumMod val="75000"/>
                    <a:lumOff val="25000"/>
                  </a:schemeClr>
                </a:solidFill>
                <a:latin typeface="BIZ UDPゴシック" panose="020B0400000000000000" pitchFamily="50" charset="-128"/>
                <a:ea typeface="BIZ UDPゴシック" panose="020B0400000000000000" pitchFamily="50" charset="-128"/>
              </a:rPr>
              <a:t>06:00-24:00</a:t>
            </a:r>
            <a:r>
              <a:rPr lang="ja-JP" altLang="en-US" sz="800" dirty="0">
                <a:solidFill>
                  <a:schemeClr val="tx1">
                    <a:lumMod val="75000"/>
                    <a:lumOff val="25000"/>
                  </a:schemeClr>
                </a:solidFill>
                <a:latin typeface="BIZ UDPゴシック" panose="020B0400000000000000" pitchFamily="50" charset="-128"/>
                <a:ea typeface="BIZ UDPゴシック" panose="020B0400000000000000" pitchFamily="50" charset="-128"/>
              </a:rPr>
              <a:t>　</a:t>
            </a:r>
            <a:endParaRPr lang="en-US" altLang="ja-JP" sz="8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pPr defTabSz="844104">
              <a:spcBef>
                <a:spcPct val="0"/>
              </a:spcBef>
              <a:buNone/>
            </a:pPr>
            <a:r>
              <a:rPr lang="ja-JP" altLang="en-US" sz="800" dirty="0">
                <a:solidFill>
                  <a:schemeClr val="tx1">
                    <a:lumMod val="75000"/>
                    <a:lumOff val="25000"/>
                  </a:schemeClr>
                </a:solidFill>
                <a:latin typeface="BIZ UDPゴシック" panose="020B0400000000000000" pitchFamily="50" charset="-128"/>
                <a:ea typeface="BIZ UDPゴシック" panose="020B0400000000000000" pitchFamily="50" charset="-128"/>
              </a:rPr>
              <a:t>調査対象：京阪神地区、調査方法：インターネット調査　</a:t>
            </a:r>
            <a:endParaRPr lang="en-US" altLang="ja-JP" sz="8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124" name="テキスト ボックス 123">
            <a:extLst>
              <a:ext uri="{FF2B5EF4-FFF2-40B4-BE49-F238E27FC236}">
                <a16:creationId xmlns:a16="http://schemas.microsoft.com/office/drawing/2014/main" id="{3BFFC31E-50F4-30FA-4053-26B465A2CE4E}"/>
              </a:ext>
            </a:extLst>
          </p:cNvPr>
          <p:cNvSpPr txBox="1"/>
          <p:nvPr/>
        </p:nvSpPr>
        <p:spPr>
          <a:xfrm>
            <a:off x="5968960" y="1492075"/>
            <a:ext cx="742511" cy="276999"/>
          </a:xfrm>
          <a:prstGeom prst="rect">
            <a:avLst/>
          </a:prstGeom>
          <a:solidFill>
            <a:schemeClr val="tx1">
              <a:lumMod val="75000"/>
              <a:lumOff val="25000"/>
            </a:schemeClr>
          </a:solidFill>
        </p:spPr>
        <p:txBody>
          <a:bodyPr wrap="none" rtlCol="0" anchor="ctr">
            <a:spAutoFit/>
          </a:bodyPr>
          <a:lstStyle/>
          <a:p>
            <a:pPr algn="ctr"/>
            <a:r>
              <a:rPr kumimoji="1" lang="ja-JP" altLang="en-US" sz="1200" dirty="0">
                <a:solidFill>
                  <a:schemeClr val="bg1"/>
                </a:solidFill>
              </a:rPr>
              <a:t>シェア率</a:t>
            </a:r>
          </a:p>
        </p:txBody>
      </p:sp>
      <p:sp>
        <p:nvSpPr>
          <p:cNvPr id="125" name="テキスト ボックス 124">
            <a:extLst>
              <a:ext uri="{FF2B5EF4-FFF2-40B4-BE49-F238E27FC236}">
                <a16:creationId xmlns:a16="http://schemas.microsoft.com/office/drawing/2014/main" id="{ECCD67A9-C625-1806-AB00-450CF70E7B4E}"/>
              </a:ext>
            </a:extLst>
          </p:cNvPr>
          <p:cNvSpPr txBox="1"/>
          <p:nvPr/>
        </p:nvSpPr>
        <p:spPr>
          <a:xfrm>
            <a:off x="6253263" y="1803526"/>
            <a:ext cx="1677062" cy="338554"/>
          </a:xfrm>
          <a:prstGeom prst="rect">
            <a:avLst/>
          </a:prstGeom>
          <a:noFill/>
        </p:spPr>
        <p:txBody>
          <a:bodyPr wrap="none" rtlCol="0">
            <a:spAutoFit/>
          </a:bodyPr>
          <a:lstStyle/>
          <a:p>
            <a:r>
              <a:rPr kumimoji="1" lang="en-US" altLang="ja-JP" sz="1600" dirty="0">
                <a:solidFill>
                  <a:schemeClr val="tx1">
                    <a:lumMod val="75000"/>
                    <a:lumOff val="25000"/>
                  </a:schemeClr>
                </a:solidFill>
              </a:rPr>
              <a:t>FM</a:t>
            </a:r>
            <a:r>
              <a:rPr kumimoji="1" lang="ja-JP" altLang="en-US" sz="1600" dirty="0">
                <a:solidFill>
                  <a:schemeClr val="tx1">
                    <a:lumMod val="75000"/>
                    <a:lumOff val="25000"/>
                  </a:schemeClr>
                </a:solidFill>
              </a:rPr>
              <a:t>全局シェア率</a:t>
            </a:r>
          </a:p>
        </p:txBody>
      </p:sp>
      <p:sp>
        <p:nvSpPr>
          <p:cNvPr id="126" name="テキスト ボックス 125">
            <a:extLst>
              <a:ext uri="{FF2B5EF4-FFF2-40B4-BE49-F238E27FC236}">
                <a16:creationId xmlns:a16="http://schemas.microsoft.com/office/drawing/2014/main" id="{1479579A-7064-2042-CA66-F5CC76865A68}"/>
              </a:ext>
            </a:extLst>
          </p:cNvPr>
          <p:cNvSpPr txBox="1"/>
          <p:nvPr/>
        </p:nvSpPr>
        <p:spPr>
          <a:xfrm>
            <a:off x="8570427" y="2521952"/>
            <a:ext cx="1701107" cy="338554"/>
          </a:xfrm>
          <a:prstGeom prst="rect">
            <a:avLst/>
          </a:prstGeom>
          <a:noFill/>
        </p:spPr>
        <p:txBody>
          <a:bodyPr wrap="none" rtlCol="0">
            <a:spAutoFit/>
          </a:bodyPr>
          <a:lstStyle/>
          <a:p>
            <a:r>
              <a:rPr kumimoji="1" lang="ja-JP" altLang="en-US" sz="1600" dirty="0">
                <a:solidFill>
                  <a:schemeClr val="tx1">
                    <a:lumMod val="75000"/>
                    <a:lumOff val="25000"/>
                  </a:schemeClr>
                </a:solidFill>
              </a:rPr>
              <a:t>在阪</a:t>
            </a:r>
            <a:r>
              <a:rPr kumimoji="1" lang="en-US" altLang="ja-JP" sz="1600" dirty="0">
                <a:solidFill>
                  <a:schemeClr val="tx1">
                    <a:lumMod val="75000"/>
                    <a:lumOff val="25000"/>
                  </a:schemeClr>
                </a:solidFill>
              </a:rPr>
              <a:t>6</a:t>
            </a:r>
            <a:r>
              <a:rPr kumimoji="1" lang="ja-JP" altLang="en-US" sz="1600" dirty="0">
                <a:solidFill>
                  <a:schemeClr val="tx1">
                    <a:lumMod val="75000"/>
                    <a:lumOff val="25000"/>
                  </a:schemeClr>
                </a:solidFill>
              </a:rPr>
              <a:t>局シェア率</a:t>
            </a:r>
          </a:p>
        </p:txBody>
      </p:sp>
      <p:sp>
        <p:nvSpPr>
          <p:cNvPr id="129" name="テキスト ボックス 128">
            <a:extLst>
              <a:ext uri="{FF2B5EF4-FFF2-40B4-BE49-F238E27FC236}">
                <a16:creationId xmlns:a16="http://schemas.microsoft.com/office/drawing/2014/main" id="{E92EA318-9782-E36B-6822-25B7EF7D65AB}"/>
              </a:ext>
            </a:extLst>
          </p:cNvPr>
          <p:cNvSpPr txBox="1"/>
          <p:nvPr/>
        </p:nvSpPr>
        <p:spPr>
          <a:xfrm>
            <a:off x="6115077" y="5241890"/>
            <a:ext cx="3650358" cy="646331"/>
          </a:xfrm>
          <a:prstGeom prst="rect">
            <a:avLst/>
          </a:prstGeom>
          <a:noFill/>
        </p:spPr>
        <p:txBody>
          <a:bodyPr wrap="none" rtlCol="0">
            <a:spAutoFit/>
          </a:bodyPr>
          <a:lstStyle/>
          <a:p>
            <a:r>
              <a:rPr kumimoji="1" lang="en-US" altLang="ja-JP" sz="1200" dirty="0">
                <a:solidFill>
                  <a:schemeClr val="tx1">
                    <a:lumMod val="75000"/>
                    <a:lumOff val="25000"/>
                  </a:schemeClr>
                </a:solidFill>
              </a:rPr>
              <a:t>FM802</a:t>
            </a:r>
            <a:r>
              <a:rPr kumimoji="1" lang="ja-JP" altLang="en-US" sz="1200" dirty="0">
                <a:solidFill>
                  <a:schemeClr val="tx1">
                    <a:lumMod val="75000"/>
                    <a:lumOff val="25000"/>
                  </a:schemeClr>
                </a:solidFill>
              </a:rPr>
              <a:t>の到達率・長時間の聴取スタイルは、</a:t>
            </a:r>
            <a:endParaRPr kumimoji="1" lang="en-US" altLang="ja-JP" sz="1200" dirty="0">
              <a:solidFill>
                <a:schemeClr val="tx1">
                  <a:lumMod val="75000"/>
                  <a:lumOff val="25000"/>
                </a:schemeClr>
              </a:solidFill>
            </a:endParaRPr>
          </a:p>
          <a:p>
            <a:r>
              <a:rPr kumimoji="1" lang="en-US" altLang="ja-JP" sz="1200" dirty="0">
                <a:solidFill>
                  <a:schemeClr val="tx1">
                    <a:lumMod val="75000"/>
                    <a:lumOff val="25000"/>
                  </a:schemeClr>
                </a:solidFill>
              </a:rPr>
              <a:t>FM802</a:t>
            </a:r>
            <a:r>
              <a:rPr kumimoji="1" lang="ja-JP" altLang="en-US" sz="1200" dirty="0">
                <a:solidFill>
                  <a:schemeClr val="tx1">
                    <a:lumMod val="75000"/>
                    <a:lumOff val="25000"/>
                  </a:schemeClr>
                </a:solidFill>
              </a:rPr>
              <a:t>がリスナーの生活に浸透し、</a:t>
            </a:r>
            <a:endParaRPr kumimoji="1" lang="en-US" altLang="ja-JP" sz="1200" dirty="0">
              <a:solidFill>
                <a:schemeClr val="tx1">
                  <a:lumMod val="75000"/>
                  <a:lumOff val="25000"/>
                </a:schemeClr>
              </a:solidFill>
            </a:endParaRPr>
          </a:p>
          <a:p>
            <a:r>
              <a:rPr kumimoji="1" lang="ja-JP" altLang="en-US" sz="1200" dirty="0">
                <a:solidFill>
                  <a:schemeClr val="tx1">
                    <a:lumMod val="75000"/>
                    <a:lumOff val="25000"/>
                  </a:schemeClr>
                </a:solidFill>
              </a:rPr>
              <a:t>大きな影響を与えるメディアとして放送しています。</a:t>
            </a:r>
          </a:p>
        </p:txBody>
      </p:sp>
      <p:sp>
        <p:nvSpPr>
          <p:cNvPr id="130" name="部分円 129">
            <a:extLst>
              <a:ext uri="{FF2B5EF4-FFF2-40B4-BE49-F238E27FC236}">
                <a16:creationId xmlns:a16="http://schemas.microsoft.com/office/drawing/2014/main" id="{EF245345-37AB-92C4-63FD-96ABA975CEAA}"/>
              </a:ext>
            </a:extLst>
          </p:cNvPr>
          <p:cNvSpPr/>
          <p:nvPr/>
        </p:nvSpPr>
        <p:spPr>
          <a:xfrm>
            <a:off x="6213304" y="2564904"/>
            <a:ext cx="1695600" cy="1694795"/>
          </a:xfrm>
          <a:prstGeom prst="pie">
            <a:avLst>
              <a:gd name="adj1" fmla="val 16259012"/>
              <a:gd name="adj2" fmla="val 5525644"/>
            </a:avLst>
          </a:prstGeom>
          <a:no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31" name="部分円 130">
            <a:extLst>
              <a:ext uri="{FF2B5EF4-FFF2-40B4-BE49-F238E27FC236}">
                <a16:creationId xmlns:a16="http://schemas.microsoft.com/office/drawing/2014/main" id="{15B3EC9C-431A-EB44-AE1A-4D18478CD1D8}"/>
              </a:ext>
            </a:extLst>
          </p:cNvPr>
          <p:cNvSpPr/>
          <p:nvPr/>
        </p:nvSpPr>
        <p:spPr>
          <a:xfrm>
            <a:off x="8538624" y="3239854"/>
            <a:ext cx="1695600" cy="1694795"/>
          </a:xfrm>
          <a:prstGeom prst="pie">
            <a:avLst>
              <a:gd name="adj1" fmla="val 16259012"/>
              <a:gd name="adj2" fmla="val 3719300"/>
            </a:avLst>
          </a:prstGeom>
          <a:no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12954964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08" name="図 3107">
            <a:extLst>
              <a:ext uri="{FF2B5EF4-FFF2-40B4-BE49-F238E27FC236}">
                <a16:creationId xmlns:a16="http://schemas.microsoft.com/office/drawing/2014/main" id="{E56196B4-74EA-450A-EEED-A6EF4B80D3B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910735" y="1233215"/>
            <a:ext cx="8370533" cy="3794421"/>
          </a:xfrm>
          <a:prstGeom prst="rect">
            <a:avLst/>
          </a:prstGeom>
        </p:spPr>
      </p:pic>
      <p:sp>
        <p:nvSpPr>
          <p:cNvPr id="2" name="タイトル 1">
            <a:extLst>
              <a:ext uri="{FF2B5EF4-FFF2-40B4-BE49-F238E27FC236}">
                <a16:creationId xmlns:a16="http://schemas.microsoft.com/office/drawing/2014/main" id="{A50E13DB-48EA-2337-23A2-F29A32054709}"/>
              </a:ext>
            </a:extLst>
          </p:cNvPr>
          <p:cNvSpPr>
            <a:spLocks noGrp="1"/>
          </p:cNvSpPr>
          <p:nvPr>
            <p:ph type="title"/>
          </p:nvPr>
        </p:nvSpPr>
        <p:spPr/>
        <p:txBody>
          <a:bodyPr/>
          <a:lstStyle/>
          <a:p>
            <a:r>
              <a:rPr kumimoji="1" lang="en-US" altLang="ja-JP" dirty="0"/>
              <a:t>02</a:t>
            </a:r>
            <a:endParaRPr kumimoji="1" lang="ja-JP" altLang="en-US" dirty="0"/>
          </a:p>
        </p:txBody>
      </p:sp>
      <p:sp>
        <p:nvSpPr>
          <p:cNvPr id="3" name="コンテンツ プレースホルダー 2">
            <a:extLst>
              <a:ext uri="{FF2B5EF4-FFF2-40B4-BE49-F238E27FC236}">
                <a16:creationId xmlns:a16="http://schemas.microsoft.com/office/drawing/2014/main" id="{A664994A-B260-C603-3A4C-3E8380DF7558}"/>
              </a:ext>
            </a:extLst>
          </p:cNvPr>
          <p:cNvSpPr>
            <a:spLocks noGrp="1"/>
          </p:cNvSpPr>
          <p:nvPr>
            <p:ph idx="1"/>
          </p:nvPr>
        </p:nvSpPr>
        <p:spPr/>
        <p:txBody>
          <a:bodyPr/>
          <a:lstStyle/>
          <a:p>
            <a:r>
              <a:rPr kumimoji="1" lang="en-US" altLang="ja-JP" dirty="0"/>
              <a:t>DJ</a:t>
            </a:r>
            <a:r>
              <a:rPr kumimoji="1" lang="ja-JP" altLang="en-US" dirty="0"/>
              <a:t>同士の一体感が強く、リスナーからは親しみをもたれ、信頼度</a:t>
            </a:r>
            <a:r>
              <a:rPr lang="ja-JP" altLang="en-US" dirty="0"/>
              <a:t>が</a:t>
            </a:r>
            <a:r>
              <a:rPr kumimoji="1" lang="ja-JP" altLang="en-US" dirty="0"/>
              <a:t>高い</a:t>
            </a:r>
          </a:p>
        </p:txBody>
      </p:sp>
      <p:sp>
        <p:nvSpPr>
          <p:cNvPr id="4" name="スライド番号プレースホルダー 3">
            <a:extLst>
              <a:ext uri="{FF2B5EF4-FFF2-40B4-BE49-F238E27FC236}">
                <a16:creationId xmlns:a16="http://schemas.microsoft.com/office/drawing/2014/main" id="{D90F9EE8-44BE-E5A8-F543-43203951CC81}"/>
              </a:ext>
            </a:extLst>
          </p:cNvPr>
          <p:cNvSpPr>
            <a:spLocks noGrp="1"/>
          </p:cNvSpPr>
          <p:nvPr>
            <p:ph type="sldNum" sz="quarter" idx="12"/>
          </p:nvPr>
        </p:nvSpPr>
        <p:spPr/>
        <p:txBody>
          <a:bodyPr/>
          <a:lstStyle/>
          <a:p>
            <a:pPr>
              <a:defRPr/>
            </a:pPr>
            <a:fld id="{A235EF90-4A2E-483D-8024-7EAC4E40F8E4}" type="slidenum">
              <a:rPr lang="en-US" altLang="ja-JP" smtClean="0"/>
              <a:pPr>
                <a:defRPr/>
              </a:pPr>
              <a:t>4</a:t>
            </a:fld>
            <a:endParaRPr lang="en-US" altLang="ja-JP" dirty="0"/>
          </a:p>
        </p:txBody>
      </p:sp>
      <p:sp>
        <p:nvSpPr>
          <p:cNvPr id="5" name="コンテンツ プレースホルダー 4">
            <a:extLst>
              <a:ext uri="{FF2B5EF4-FFF2-40B4-BE49-F238E27FC236}">
                <a16:creationId xmlns:a16="http://schemas.microsoft.com/office/drawing/2014/main" id="{AB7ACB7A-C1FB-DA2A-45C5-C34B26215574}"/>
              </a:ext>
            </a:extLst>
          </p:cNvPr>
          <p:cNvSpPr>
            <a:spLocks noGrp="1"/>
          </p:cNvSpPr>
          <p:nvPr>
            <p:ph idx="13"/>
          </p:nvPr>
        </p:nvSpPr>
        <p:spPr/>
        <p:txBody>
          <a:bodyPr/>
          <a:lstStyle/>
          <a:p>
            <a:r>
              <a:rPr kumimoji="1" lang="en-US" altLang="ja-JP" dirty="0"/>
              <a:t>FM802 </a:t>
            </a:r>
            <a:r>
              <a:rPr kumimoji="1" lang="ja-JP" altLang="en-US" dirty="0"/>
              <a:t>について</a:t>
            </a:r>
            <a:endParaRPr kumimoji="1" lang="en-US" altLang="ja-JP" dirty="0"/>
          </a:p>
        </p:txBody>
      </p:sp>
      <p:sp>
        <p:nvSpPr>
          <p:cNvPr id="35" name="テキスト ボックス 34">
            <a:extLst>
              <a:ext uri="{FF2B5EF4-FFF2-40B4-BE49-F238E27FC236}">
                <a16:creationId xmlns:a16="http://schemas.microsoft.com/office/drawing/2014/main" id="{F4304347-AC75-B537-6721-DE804CE8837C}"/>
              </a:ext>
            </a:extLst>
          </p:cNvPr>
          <p:cNvSpPr txBox="1"/>
          <p:nvPr/>
        </p:nvSpPr>
        <p:spPr>
          <a:xfrm>
            <a:off x="2104922" y="2209991"/>
            <a:ext cx="646331" cy="230832"/>
          </a:xfrm>
          <a:prstGeom prst="rect">
            <a:avLst/>
          </a:prstGeom>
          <a:noFill/>
        </p:spPr>
        <p:txBody>
          <a:bodyPr wrap="none" rtlCol="0">
            <a:spAutoFit/>
          </a:bodyPr>
          <a:lstStyle/>
          <a:p>
            <a:pPr algn="ctr"/>
            <a:r>
              <a:rPr kumimoji="1" lang="ja-JP" altLang="en-US" sz="900" dirty="0">
                <a:solidFill>
                  <a:schemeClr val="tx1">
                    <a:lumMod val="75000"/>
                    <a:lumOff val="25000"/>
                  </a:schemeClr>
                </a:solidFill>
              </a:rPr>
              <a:t>大抜卓人</a:t>
            </a:r>
          </a:p>
        </p:txBody>
      </p:sp>
      <p:sp>
        <p:nvSpPr>
          <p:cNvPr id="36" name="テキスト ボックス 35">
            <a:extLst>
              <a:ext uri="{FF2B5EF4-FFF2-40B4-BE49-F238E27FC236}">
                <a16:creationId xmlns:a16="http://schemas.microsoft.com/office/drawing/2014/main" id="{F6ED8374-3E10-DD9E-3D6F-B100AC75F5F6}"/>
              </a:ext>
            </a:extLst>
          </p:cNvPr>
          <p:cNvSpPr txBox="1"/>
          <p:nvPr/>
        </p:nvSpPr>
        <p:spPr>
          <a:xfrm>
            <a:off x="3261675" y="2209991"/>
            <a:ext cx="761748" cy="230832"/>
          </a:xfrm>
          <a:prstGeom prst="rect">
            <a:avLst/>
          </a:prstGeom>
          <a:noFill/>
        </p:spPr>
        <p:txBody>
          <a:bodyPr wrap="none" rtlCol="0">
            <a:spAutoFit/>
          </a:bodyPr>
          <a:lstStyle/>
          <a:p>
            <a:pPr algn="ctr"/>
            <a:r>
              <a:rPr kumimoji="1" lang="ja-JP" altLang="en-US" sz="900" dirty="0">
                <a:solidFill>
                  <a:schemeClr val="tx1">
                    <a:lumMod val="75000"/>
                    <a:lumOff val="25000"/>
                  </a:schemeClr>
                </a:solidFill>
              </a:rPr>
              <a:t>加藤真樹子</a:t>
            </a:r>
          </a:p>
        </p:txBody>
      </p:sp>
      <p:sp>
        <p:nvSpPr>
          <p:cNvPr id="39" name="テキスト ボックス 38">
            <a:extLst>
              <a:ext uri="{FF2B5EF4-FFF2-40B4-BE49-F238E27FC236}">
                <a16:creationId xmlns:a16="http://schemas.microsoft.com/office/drawing/2014/main" id="{9BEDE82B-34D9-F1A9-4CB7-101AD7E62529}"/>
              </a:ext>
            </a:extLst>
          </p:cNvPr>
          <p:cNvSpPr txBox="1"/>
          <p:nvPr/>
        </p:nvSpPr>
        <p:spPr>
          <a:xfrm>
            <a:off x="4537483" y="2209991"/>
            <a:ext cx="713657" cy="230832"/>
          </a:xfrm>
          <a:prstGeom prst="rect">
            <a:avLst/>
          </a:prstGeom>
          <a:noFill/>
        </p:spPr>
        <p:txBody>
          <a:bodyPr wrap="none" rtlCol="0">
            <a:spAutoFit/>
          </a:bodyPr>
          <a:lstStyle/>
          <a:p>
            <a:pPr algn="ctr"/>
            <a:r>
              <a:rPr kumimoji="1" lang="ja-JP" altLang="en-US" sz="900" dirty="0">
                <a:solidFill>
                  <a:schemeClr val="tx1">
                    <a:lumMod val="75000"/>
                    <a:lumOff val="25000"/>
                  </a:schemeClr>
                </a:solidFill>
              </a:rPr>
              <a:t>中島ヒロト</a:t>
            </a:r>
          </a:p>
        </p:txBody>
      </p:sp>
      <p:sp>
        <p:nvSpPr>
          <p:cNvPr id="40" name="テキスト ボックス 39">
            <a:extLst>
              <a:ext uri="{FF2B5EF4-FFF2-40B4-BE49-F238E27FC236}">
                <a16:creationId xmlns:a16="http://schemas.microsoft.com/office/drawing/2014/main" id="{BD8655E1-1C1D-4807-5B3F-5373194BA825}"/>
              </a:ext>
            </a:extLst>
          </p:cNvPr>
          <p:cNvSpPr txBox="1"/>
          <p:nvPr/>
        </p:nvSpPr>
        <p:spPr>
          <a:xfrm>
            <a:off x="5715127" y="2209991"/>
            <a:ext cx="761748" cy="230832"/>
          </a:xfrm>
          <a:prstGeom prst="rect">
            <a:avLst/>
          </a:prstGeom>
          <a:noFill/>
        </p:spPr>
        <p:txBody>
          <a:bodyPr wrap="none" rtlCol="0">
            <a:spAutoFit/>
          </a:bodyPr>
          <a:lstStyle/>
          <a:p>
            <a:pPr algn="ctr"/>
            <a:r>
              <a:rPr kumimoji="1" lang="ja-JP" altLang="en-US" sz="900" dirty="0">
                <a:solidFill>
                  <a:schemeClr val="tx1">
                    <a:lumMod val="75000"/>
                    <a:lumOff val="25000"/>
                  </a:schemeClr>
                </a:solidFill>
              </a:rPr>
              <a:t>落合健太郎</a:t>
            </a:r>
          </a:p>
        </p:txBody>
      </p:sp>
      <p:sp>
        <p:nvSpPr>
          <p:cNvPr id="41" name="テキスト ボックス 40">
            <a:extLst>
              <a:ext uri="{FF2B5EF4-FFF2-40B4-BE49-F238E27FC236}">
                <a16:creationId xmlns:a16="http://schemas.microsoft.com/office/drawing/2014/main" id="{2A3419C3-138A-6C8F-D2DD-8CD261FF7A2B}"/>
              </a:ext>
            </a:extLst>
          </p:cNvPr>
          <p:cNvSpPr txBox="1"/>
          <p:nvPr/>
        </p:nvSpPr>
        <p:spPr>
          <a:xfrm>
            <a:off x="7010699" y="2209991"/>
            <a:ext cx="646331" cy="230832"/>
          </a:xfrm>
          <a:prstGeom prst="rect">
            <a:avLst/>
          </a:prstGeom>
          <a:noFill/>
        </p:spPr>
        <p:txBody>
          <a:bodyPr wrap="none" rtlCol="0">
            <a:spAutoFit/>
          </a:bodyPr>
          <a:lstStyle/>
          <a:p>
            <a:pPr algn="ctr"/>
            <a:r>
              <a:rPr kumimoji="1" lang="ja-JP" altLang="en-US" sz="900" dirty="0">
                <a:solidFill>
                  <a:schemeClr val="tx1">
                    <a:lumMod val="75000"/>
                    <a:lumOff val="25000"/>
                  </a:schemeClr>
                </a:solidFill>
              </a:rPr>
              <a:t>飯室大吾</a:t>
            </a:r>
          </a:p>
        </p:txBody>
      </p:sp>
      <p:sp>
        <p:nvSpPr>
          <p:cNvPr id="42" name="テキスト ボックス 41">
            <a:extLst>
              <a:ext uri="{FF2B5EF4-FFF2-40B4-BE49-F238E27FC236}">
                <a16:creationId xmlns:a16="http://schemas.microsoft.com/office/drawing/2014/main" id="{C9C29AED-9CF0-57F6-E68C-BD326D4D47CC}"/>
              </a:ext>
            </a:extLst>
          </p:cNvPr>
          <p:cNvSpPr txBox="1"/>
          <p:nvPr/>
        </p:nvSpPr>
        <p:spPr>
          <a:xfrm>
            <a:off x="8253381" y="2209991"/>
            <a:ext cx="646331" cy="230832"/>
          </a:xfrm>
          <a:prstGeom prst="rect">
            <a:avLst/>
          </a:prstGeom>
          <a:noFill/>
        </p:spPr>
        <p:txBody>
          <a:bodyPr wrap="none" rtlCol="0">
            <a:spAutoFit/>
          </a:bodyPr>
          <a:lstStyle/>
          <a:p>
            <a:pPr algn="ctr"/>
            <a:r>
              <a:rPr kumimoji="1" lang="ja-JP" altLang="en-US" sz="900" dirty="0">
                <a:solidFill>
                  <a:schemeClr val="tx1">
                    <a:lumMod val="75000"/>
                    <a:lumOff val="25000"/>
                  </a:schemeClr>
                </a:solidFill>
              </a:rPr>
              <a:t>内田絢子</a:t>
            </a:r>
          </a:p>
        </p:txBody>
      </p:sp>
      <p:sp>
        <p:nvSpPr>
          <p:cNvPr id="43" name="テキスト ボックス 42">
            <a:extLst>
              <a:ext uri="{FF2B5EF4-FFF2-40B4-BE49-F238E27FC236}">
                <a16:creationId xmlns:a16="http://schemas.microsoft.com/office/drawing/2014/main" id="{C15564A6-E342-5B69-D5AD-9DA287AD0DC1}"/>
              </a:ext>
            </a:extLst>
          </p:cNvPr>
          <p:cNvSpPr txBox="1"/>
          <p:nvPr/>
        </p:nvSpPr>
        <p:spPr>
          <a:xfrm>
            <a:off x="9450751" y="2209991"/>
            <a:ext cx="646331" cy="230832"/>
          </a:xfrm>
          <a:prstGeom prst="rect">
            <a:avLst/>
          </a:prstGeom>
          <a:noFill/>
        </p:spPr>
        <p:txBody>
          <a:bodyPr wrap="none" rtlCol="0">
            <a:spAutoFit/>
          </a:bodyPr>
          <a:lstStyle/>
          <a:p>
            <a:pPr algn="ctr"/>
            <a:r>
              <a:rPr kumimoji="1" lang="ja-JP" altLang="en-US" sz="900" dirty="0">
                <a:solidFill>
                  <a:schemeClr val="tx1">
                    <a:lumMod val="75000"/>
                    <a:lumOff val="25000"/>
                  </a:schemeClr>
                </a:solidFill>
              </a:rPr>
              <a:t>浅井博章</a:t>
            </a:r>
          </a:p>
        </p:txBody>
      </p:sp>
      <p:sp>
        <p:nvSpPr>
          <p:cNvPr id="44" name="テキスト ボックス 43">
            <a:extLst>
              <a:ext uri="{FF2B5EF4-FFF2-40B4-BE49-F238E27FC236}">
                <a16:creationId xmlns:a16="http://schemas.microsoft.com/office/drawing/2014/main" id="{CD4EB4C4-537B-7B69-4E90-F286CCF4F7A1}"/>
              </a:ext>
            </a:extLst>
          </p:cNvPr>
          <p:cNvSpPr txBox="1"/>
          <p:nvPr/>
        </p:nvSpPr>
        <p:spPr>
          <a:xfrm>
            <a:off x="2104922" y="3432648"/>
            <a:ext cx="646331" cy="230832"/>
          </a:xfrm>
          <a:prstGeom prst="rect">
            <a:avLst/>
          </a:prstGeom>
          <a:noFill/>
        </p:spPr>
        <p:txBody>
          <a:bodyPr wrap="none" rtlCol="0">
            <a:spAutoFit/>
          </a:bodyPr>
          <a:lstStyle/>
          <a:p>
            <a:pPr algn="ctr"/>
            <a:r>
              <a:rPr kumimoji="1" lang="ja-JP" altLang="en-US" sz="900" dirty="0">
                <a:solidFill>
                  <a:schemeClr val="tx1">
                    <a:lumMod val="75000"/>
                    <a:lumOff val="25000"/>
                  </a:schemeClr>
                </a:solidFill>
              </a:rPr>
              <a:t>樋口大喜</a:t>
            </a:r>
            <a:endParaRPr kumimoji="1" lang="en-US" altLang="ja-JP" sz="900" dirty="0">
              <a:solidFill>
                <a:schemeClr val="tx1">
                  <a:lumMod val="75000"/>
                  <a:lumOff val="25000"/>
                </a:schemeClr>
              </a:solidFill>
            </a:endParaRPr>
          </a:p>
        </p:txBody>
      </p:sp>
      <p:sp>
        <p:nvSpPr>
          <p:cNvPr id="45" name="テキスト ボックス 44">
            <a:extLst>
              <a:ext uri="{FF2B5EF4-FFF2-40B4-BE49-F238E27FC236}">
                <a16:creationId xmlns:a16="http://schemas.microsoft.com/office/drawing/2014/main" id="{D3FF7327-C9A0-C50B-FA4A-34437D59B54C}"/>
              </a:ext>
            </a:extLst>
          </p:cNvPr>
          <p:cNvSpPr txBox="1"/>
          <p:nvPr/>
        </p:nvSpPr>
        <p:spPr>
          <a:xfrm>
            <a:off x="3331406" y="3432648"/>
            <a:ext cx="622286" cy="230832"/>
          </a:xfrm>
          <a:prstGeom prst="rect">
            <a:avLst/>
          </a:prstGeom>
          <a:noFill/>
        </p:spPr>
        <p:txBody>
          <a:bodyPr wrap="none" rtlCol="0">
            <a:spAutoFit/>
          </a:bodyPr>
          <a:lstStyle/>
          <a:p>
            <a:pPr algn="ctr"/>
            <a:r>
              <a:rPr kumimoji="1" lang="ja-JP" altLang="en-US" sz="900" dirty="0">
                <a:solidFill>
                  <a:schemeClr val="tx1">
                    <a:lumMod val="75000"/>
                    <a:lumOff val="25000"/>
                  </a:schemeClr>
                </a:solidFill>
              </a:rPr>
              <a:t>高樹リサ</a:t>
            </a:r>
            <a:endParaRPr kumimoji="1" lang="en-US" altLang="ja-JP" sz="900" dirty="0">
              <a:solidFill>
                <a:schemeClr val="tx1">
                  <a:lumMod val="75000"/>
                  <a:lumOff val="25000"/>
                </a:schemeClr>
              </a:solidFill>
            </a:endParaRPr>
          </a:p>
        </p:txBody>
      </p:sp>
      <p:sp>
        <p:nvSpPr>
          <p:cNvPr id="46" name="テキスト ボックス 45">
            <a:extLst>
              <a:ext uri="{FF2B5EF4-FFF2-40B4-BE49-F238E27FC236}">
                <a16:creationId xmlns:a16="http://schemas.microsoft.com/office/drawing/2014/main" id="{05656427-CA93-2311-B192-A365B60F1843}"/>
              </a:ext>
            </a:extLst>
          </p:cNvPr>
          <p:cNvSpPr txBox="1"/>
          <p:nvPr/>
        </p:nvSpPr>
        <p:spPr>
          <a:xfrm>
            <a:off x="4519047" y="3432648"/>
            <a:ext cx="750526" cy="230832"/>
          </a:xfrm>
          <a:prstGeom prst="rect">
            <a:avLst/>
          </a:prstGeom>
          <a:noFill/>
        </p:spPr>
        <p:txBody>
          <a:bodyPr wrap="none" rtlCol="0">
            <a:spAutoFit/>
          </a:bodyPr>
          <a:lstStyle/>
          <a:p>
            <a:pPr algn="ctr"/>
            <a:r>
              <a:rPr kumimoji="1" lang="ja-JP" altLang="en-US" sz="900" dirty="0">
                <a:solidFill>
                  <a:schemeClr val="tx1">
                    <a:lumMod val="75000"/>
                    <a:lumOff val="25000"/>
                  </a:schemeClr>
                </a:solidFill>
              </a:rPr>
              <a:t>板東さえか</a:t>
            </a:r>
            <a:endParaRPr kumimoji="1" lang="en-US" altLang="ja-JP" sz="900" dirty="0">
              <a:solidFill>
                <a:schemeClr val="tx1">
                  <a:lumMod val="75000"/>
                  <a:lumOff val="25000"/>
                </a:schemeClr>
              </a:solidFill>
            </a:endParaRPr>
          </a:p>
        </p:txBody>
      </p:sp>
      <p:sp>
        <p:nvSpPr>
          <p:cNvPr id="47" name="テキスト ボックス 46">
            <a:extLst>
              <a:ext uri="{FF2B5EF4-FFF2-40B4-BE49-F238E27FC236}">
                <a16:creationId xmlns:a16="http://schemas.microsoft.com/office/drawing/2014/main" id="{28B7B4C3-4165-7101-AA4E-393994EE9ED4}"/>
              </a:ext>
            </a:extLst>
          </p:cNvPr>
          <p:cNvSpPr txBox="1"/>
          <p:nvPr/>
        </p:nvSpPr>
        <p:spPr>
          <a:xfrm>
            <a:off x="5772838" y="3432648"/>
            <a:ext cx="646331" cy="230832"/>
          </a:xfrm>
          <a:prstGeom prst="rect">
            <a:avLst/>
          </a:prstGeom>
          <a:noFill/>
        </p:spPr>
        <p:txBody>
          <a:bodyPr wrap="none" rtlCol="0">
            <a:spAutoFit/>
          </a:bodyPr>
          <a:lstStyle/>
          <a:p>
            <a:pPr algn="ctr"/>
            <a:r>
              <a:rPr kumimoji="1" lang="ja-JP" altLang="en-US" sz="900" dirty="0">
                <a:solidFill>
                  <a:schemeClr val="tx1">
                    <a:lumMod val="75000"/>
                    <a:lumOff val="25000"/>
                  </a:schemeClr>
                </a:solidFill>
              </a:rPr>
              <a:t>田中乃絵</a:t>
            </a:r>
            <a:endParaRPr kumimoji="1" lang="en-US" altLang="ja-JP" sz="900" dirty="0">
              <a:solidFill>
                <a:schemeClr val="tx1">
                  <a:lumMod val="75000"/>
                  <a:lumOff val="25000"/>
                </a:schemeClr>
              </a:solidFill>
            </a:endParaRPr>
          </a:p>
        </p:txBody>
      </p:sp>
      <p:sp>
        <p:nvSpPr>
          <p:cNvPr id="48" name="テキスト ボックス 47">
            <a:extLst>
              <a:ext uri="{FF2B5EF4-FFF2-40B4-BE49-F238E27FC236}">
                <a16:creationId xmlns:a16="http://schemas.microsoft.com/office/drawing/2014/main" id="{76405917-DE22-5A26-6754-B357F9488847}"/>
              </a:ext>
            </a:extLst>
          </p:cNvPr>
          <p:cNvSpPr txBox="1"/>
          <p:nvPr/>
        </p:nvSpPr>
        <p:spPr>
          <a:xfrm>
            <a:off x="7010699" y="3432648"/>
            <a:ext cx="646331" cy="230832"/>
          </a:xfrm>
          <a:prstGeom prst="rect">
            <a:avLst/>
          </a:prstGeom>
          <a:noFill/>
        </p:spPr>
        <p:txBody>
          <a:bodyPr wrap="none" rtlCol="0">
            <a:spAutoFit/>
          </a:bodyPr>
          <a:lstStyle/>
          <a:p>
            <a:pPr algn="ctr"/>
            <a:r>
              <a:rPr kumimoji="1" lang="ja-JP" altLang="en-US" sz="900" dirty="0">
                <a:solidFill>
                  <a:schemeClr val="tx1">
                    <a:lumMod val="75000"/>
                    <a:lumOff val="25000"/>
                  </a:schemeClr>
                </a:solidFill>
              </a:rPr>
              <a:t>仁井聡子</a:t>
            </a:r>
            <a:endParaRPr kumimoji="1" lang="en-US" altLang="ja-JP" sz="900" dirty="0">
              <a:solidFill>
                <a:schemeClr val="tx1">
                  <a:lumMod val="75000"/>
                  <a:lumOff val="25000"/>
                </a:schemeClr>
              </a:solidFill>
            </a:endParaRPr>
          </a:p>
        </p:txBody>
      </p:sp>
      <p:sp>
        <p:nvSpPr>
          <p:cNvPr id="49" name="テキスト ボックス 48">
            <a:extLst>
              <a:ext uri="{FF2B5EF4-FFF2-40B4-BE49-F238E27FC236}">
                <a16:creationId xmlns:a16="http://schemas.microsoft.com/office/drawing/2014/main" id="{1438AC78-8AE1-7475-1984-48051647613B}"/>
              </a:ext>
            </a:extLst>
          </p:cNvPr>
          <p:cNvSpPr txBox="1"/>
          <p:nvPr/>
        </p:nvSpPr>
        <p:spPr>
          <a:xfrm>
            <a:off x="8209297" y="3432648"/>
            <a:ext cx="734496" cy="230832"/>
          </a:xfrm>
          <a:prstGeom prst="rect">
            <a:avLst/>
          </a:prstGeom>
          <a:noFill/>
        </p:spPr>
        <p:txBody>
          <a:bodyPr wrap="none" rtlCol="0">
            <a:spAutoFit/>
          </a:bodyPr>
          <a:lstStyle/>
          <a:p>
            <a:pPr algn="ctr"/>
            <a:r>
              <a:rPr kumimoji="1" lang="ja-JP" altLang="en-US" sz="900" dirty="0">
                <a:solidFill>
                  <a:schemeClr val="tx1">
                    <a:lumMod val="75000"/>
                    <a:lumOff val="25000"/>
                  </a:schemeClr>
                </a:solidFill>
              </a:rPr>
              <a:t>土井コマキ</a:t>
            </a:r>
            <a:endParaRPr kumimoji="1" lang="en-US" altLang="ja-JP" sz="900" dirty="0">
              <a:solidFill>
                <a:schemeClr val="tx1">
                  <a:lumMod val="75000"/>
                  <a:lumOff val="25000"/>
                </a:schemeClr>
              </a:solidFill>
            </a:endParaRPr>
          </a:p>
        </p:txBody>
      </p:sp>
      <p:sp>
        <p:nvSpPr>
          <p:cNvPr id="50" name="テキスト ボックス 49">
            <a:extLst>
              <a:ext uri="{FF2B5EF4-FFF2-40B4-BE49-F238E27FC236}">
                <a16:creationId xmlns:a16="http://schemas.microsoft.com/office/drawing/2014/main" id="{85A0850F-E78B-1E46-B532-724943731BAB}"/>
              </a:ext>
            </a:extLst>
          </p:cNvPr>
          <p:cNvSpPr txBox="1"/>
          <p:nvPr/>
        </p:nvSpPr>
        <p:spPr>
          <a:xfrm>
            <a:off x="9393040" y="3432648"/>
            <a:ext cx="761748" cy="230832"/>
          </a:xfrm>
          <a:prstGeom prst="rect">
            <a:avLst/>
          </a:prstGeom>
          <a:noFill/>
        </p:spPr>
        <p:txBody>
          <a:bodyPr wrap="none" rtlCol="0">
            <a:spAutoFit/>
          </a:bodyPr>
          <a:lstStyle/>
          <a:p>
            <a:pPr algn="ctr"/>
            <a:r>
              <a:rPr kumimoji="1" lang="ja-JP" altLang="en-US" sz="900" dirty="0">
                <a:solidFill>
                  <a:schemeClr val="tx1">
                    <a:lumMod val="75000"/>
                    <a:lumOff val="25000"/>
                  </a:schemeClr>
                </a:solidFill>
              </a:rPr>
              <a:t>豊田穂乃花</a:t>
            </a:r>
            <a:endParaRPr kumimoji="1" lang="en-US" altLang="ja-JP" sz="900" dirty="0">
              <a:solidFill>
                <a:schemeClr val="tx1">
                  <a:lumMod val="75000"/>
                  <a:lumOff val="25000"/>
                </a:schemeClr>
              </a:solidFill>
            </a:endParaRPr>
          </a:p>
        </p:txBody>
      </p:sp>
      <p:sp>
        <p:nvSpPr>
          <p:cNvPr id="51" name="テキスト ボックス 50">
            <a:extLst>
              <a:ext uri="{FF2B5EF4-FFF2-40B4-BE49-F238E27FC236}">
                <a16:creationId xmlns:a16="http://schemas.microsoft.com/office/drawing/2014/main" id="{45C0E4E0-ED8C-C7A2-4544-C38642737A8A}"/>
              </a:ext>
            </a:extLst>
          </p:cNvPr>
          <p:cNvSpPr txBox="1"/>
          <p:nvPr/>
        </p:nvSpPr>
        <p:spPr>
          <a:xfrm>
            <a:off x="2097614" y="4689080"/>
            <a:ext cx="646331" cy="230832"/>
          </a:xfrm>
          <a:prstGeom prst="rect">
            <a:avLst/>
          </a:prstGeom>
          <a:noFill/>
        </p:spPr>
        <p:txBody>
          <a:bodyPr wrap="none" rtlCol="0">
            <a:spAutoFit/>
          </a:bodyPr>
          <a:lstStyle/>
          <a:p>
            <a:pPr algn="ctr"/>
            <a:r>
              <a:rPr kumimoji="1" lang="ja-JP" altLang="en-US" sz="900" dirty="0">
                <a:solidFill>
                  <a:schemeClr val="tx1">
                    <a:lumMod val="75000"/>
                    <a:lumOff val="25000"/>
                  </a:schemeClr>
                </a:solidFill>
              </a:rPr>
              <a:t>伊藤政則</a:t>
            </a:r>
            <a:endParaRPr kumimoji="1" lang="en-US" altLang="ja-JP" sz="900" dirty="0">
              <a:solidFill>
                <a:schemeClr val="tx1">
                  <a:lumMod val="75000"/>
                  <a:lumOff val="25000"/>
                </a:schemeClr>
              </a:solidFill>
            </a:endParaRPr>
          </a:p>
        </p:txBody>
      </p:sp>
      <p:sp>
        <p:nvSpPr>
          <p:cNvPr id="52" name="テキスト ボックス 51">
            <a:extLst>
              <a:ext uri="{FF2B5EF4-FFF2-40B4-BE49-F238E27FC236}">
                <a16:creationId xmlns:a16="http://schemas.microsoft.com/office/drawing/2014/main" id="{84FC9370-F035-7906-80AF-911F10CD6979}"/>
              </a:ext>
            </a:extLst>
          </p:cNvPr>
          <p:cNvSpPr txBox="1"/>
          <p:nvPr/>
        </p:nvSpPr>
        <p:spPr>
          <a:xfrm>
            <a:off x="3312077" y="4689080"/>
            <a:ext cx="646331" cy="230832"/>
          </a:xfrm>
          <a:prstGeom prst="rect">
            <a:avLst/>
          </a:prstGeom>
          <a:noFill/>
        </p:spPr>
        <p:txBody>
          <a:bodyPr wrap="none" rtlCol="0">
            <a:spAutoFit/>
          </a:bodyPr>
          <a:lstStyle/>
          <a:p>
            <a:pPr algn="ctr"/>
            <a:r>
              <a:rPr kumimoji="1" lang="ja-JP" altLang="en-US" sz="900" dirty="0">
                <a:solidFill>
                  <a:schemeClr val="tx1">
                    <a:lumMod val="75000"/>
                    <a:lumOff val="25000"/>
                  </a:schemeClr>
                </a:solidFill>
              </a:rPr>
              <a:t>深町絵里</a:t>
            </a:r>
            <a:endParaRPr kumimoji="1" lang="en-US" altLang="ja-JP" sz="900" dirty="0">
              <a:solidFill>
                <a:schemeClr val="tx1">
                  <a:lumMod val="75000"/>
                  <a:lumOff val="25000"/>
                </a:schemeClr>
              </a:solidFill>
            </a:endParaRPr>
          </a:p>
        </p:txBody>
      </p:sp>
      <p:sp>
        <p:nvSpPr>
          <p:cNvPr id="53" name="テキスト ボックス 52">
            <a:extLst>
              <a:ext uri="{FF2B5EF4-FFF2-40B4-BE49-F238E27FC236}">
                <a16:creationId xmlns:a16="http://schemas.microsoft.com/office/drawing/2014/main" id="{691A1FBC-C602-DC65-2D09-F4A718D1FBBC}"/>
              </a:ext>
            </a:extLst>
          </p:cNvPr>
          <p:cNvSpPr txBox="1"/>
          <p:nvPr/>
        </p:nvSpPr>
        <p:spPr>
          <a:xfrm>
            <a:off x="4563839" y="4689080"/>
            <a:ext cx="646331" cy="230832"/>
          </a:xfrm>
          <a:prstGeom prst="rect">
            <a:avLst/>
          </a:prstGeom>
          <a:noFill/>
        </p:spPr>
        <p:txBody>
          <a:bodyPr wrap="none" rtlCol="0">
            <a:spAutoFit/>
          </a:bodyPr>
          <a:lstStyle/>
          <a:p>
            <a:pPr algn="ctr"/>
            <a:r>
              <a:rPr kumimoji="1" lang="ja-JP" altLang="en-US" sz="900" dirty="0">
                <a:solidFill>
                  <a:schemeClr val="tx1">
                    <a:lumMod val="75000"/>
                    <a:lumOff val="25000"/>
                  </a:schemeClr>
                </a:solidFill>
              </a:rPr>
              <a:t>早川和余</a:t>
            </a:r>
            <a:endParaRPr kumimoji="1" lang="en-US" altLang="ja-JP" sz="900" dirty="0">
              <a:solidFill>
                <a:schemeClr val="tx1">
                  <a:lumMod val="75000"/>
                  <a:lumOff val="25000"/>
                </a:schemeClr>
              </a:solidFill>
            </a:endParaRPr>
          </a:p>
        </p:txBody>
      </p:sp>
      <p:sp>
        <p:nvSpPr>
          <p:cNvPr id="54" name="テキスト ボックス 53">
            <a:extLst>
              <a:ext uri="{FF2B5EF4-FFF2-40B4-BE49-F238E27FC236}">
                <a16:creationId xmlns:a16="http://schemas.microsoft.com/office/drawing/2014/main" id="{607959B7-3AFA-75A8-A1F2-8646826951A2}"/>
              </a:ext>
            </a:extLst>
          </p:cNvPr>
          <p:cNvSpPr txBox="1"/>
          <p:nvPr/>
        </p:nvSpPr>
        <p:spPr>
          <a:xfrm>
            <a:off x="5765531" y="4689080"/>
            <a:ext cx="646331" cy="230832"/>
          </a:xfrm>
          <a:prstGeom prst="rect">
            <a:avLst/>
          </a:prstGeom>
          <a:noFill/>
        </p:spPr>
        <p:txBody>
          <a:bodyPr wrap="none" rtlCol="0">
            <a:spAutoFit/>
          </a:bodyPr>
          <a:lstStyle/>
          <a:p>
            <a:pPr algn="ctr"/>
            <a:r>
              <a:rPr kumimoji="1" lang="ja-JP" altLang="en-US" sz="900" dirty="0">
                <a:solidFill>
                  <a:schemeClr val="tx1">
                    <a:lumMod val="75000"/>
                    <a:lumOff val="25000"/>
                  </a:schemeClr>
                </a:solidFill>
              </a:rPr>
              <a:t>田中麻希</a:t>
            </a:r>
            <a:endParaRPr kumimoji="1" lang="en-US" altLang="ja-JP" sz="900" dirty="0">
              <a:solidFill>
                <a:schemeClr val="tx1">
                  <a:lumMod val="75000"/>
                  <a:lumOff val="25000"/>
                </a:schemeClr>
              </a:solidFill>
            </a:endParaRPr>
          </a:p>
        </p:txBody>
      </p:sp>
      <p:sp>
        <p:nvSpPr>
          <p:cNvPr id="55" name="テキスト ボックス 54">
            <a:extLst>
              <a:ext uri="{FF2B5EF4-FFF2-40B4-BE49-F238E27FC236}">
                <a16:creationId xmlns:a16="http://schemas.microsoft.com/office/drawing/2014/main" id="{7B0F30B9-E989-740C-67CF-F775B71AD99A}"/>
              </a:ext>
            </a:extLst>
          </p:cNvPr>
          <p:cNvSpPr txBox="1"/>
          <p:nvPr/>
        </p:nvSpPr>
        <p:spPr>
          <a:xfrm>
            <a:off x="6863931" y="4689080"/>
            <a:ext cx="925253" cy="230832"/>
          </a:xfrm>
          <a:prstGeom prst="rect">
            <a:avLst/>
          </a:prstGeom>
          <a:noFill/>
        </p:spPr>
        <p:txBody>
          <a:bodyPr wrap="none" rtlCol="0">
            <a:spAutoFit/>
          </a:bodyPr>
          <a:lstStyle/>
          <a:p>
            <a:pPr algn="ctr"/>
            <a:r>
              <a:rPr kumimoji="1" lang="ja-JP" altLang="en-US" sz="900" dirty="0">
                <a:solidFill>
                  <a:schemeClr val="tx1">
                    <a:lumMod val="75000"/>
                    <a:lumOff val="25000"/>
                  </a:schemeClr>
                </a:solidFill>
              </a:rPr>
              <a:t>ハタノユウスケ</a:t>
            </a:r>
            <a:endParaRPr kumimoji="1" lang="en-US" altLang="ja-JP" sz="900" dirty="0">
              <a:solidFill>
                <a:schemeClr val="tx1">
                  <a:lumMod val="75000"/>
                  <a:lumOff val="25000"/>
                </a:schemeClr>
              </a:solidFill>
            </a:endParaRPr>
          </a:p>
        </p:txBody>
      </p:sp>
      <p:sp>
        <p:nvSpPr>
          <p:cNvPr id="60" name="テキスト ボックス 59">
            <a:extLst>
              <a:ext uri="{FF2B5EF4-FFF2-40B4-BE49-F238E27FC236}">
                <a16:creationId xmlns:a16="http://schemas.microsoft.com/office/drawing/2014/main" id="{C9286300-4F40-3696-B049-5DAEC806C7D9}"/>
              </a:ext>
            </a:extLst>
          </p:cNvPr>
          <p:cNvSpPr txBox="1"/>
          <p:nvPr/>
        </p:nvSpPr>
        <p:spPr>
          <a:xfrm>
            <a:off x="7988903" y="4689080"/>
            <a:ext cx="1160673" cy="338554"/>
          </a:xfrm>
          <a:prstGeom prst="rect">
            <a:avLst/>
          </a:prstGeom>
          <a:noFill/>
        </p:spPr>
        <p:txBody>
          <a:bodyPr wrap="square">
            <a:spAutoFit/>
          </a:bodyPr>
          <a:lstStyle/>
          <a:p>
            <a:pPr algn="ctr"/>
            <a:r>
              <a:rPr kumimoji="1" lang="ja-JP" altLang="en-US" sz="900" dirty="0">
                <a:solidFill>
                  <a:schemeClr val="tx1">
                    <a:lumMod val="75000"/>
                    <a:lumOff val="25000"/>
                  </a:schemeClr>
                </a:solidFill>
                <a:latin typeface="BIZ UDPゴシック"/>
                <a:ea typeface="BIZ UDPゴシック"/>
              </a:rPr>
              <a:t>山村隆太</a:t>
            </a:r>
            <a:endParaRPr kumimoji="1" lang="en-US" altLang="ja-JP" sz="900" dirty="0">
              <a:solidFill>
                <a:schemeClr val="tx1">
                  <a:lumMod val="75000"/>
                  <a:lumOff val="25000"/>
                </a:schemeClr>
              </a:solidFill>
              <a:latin typeface="BIZ UDPゴシック"/>
              <a:ea typeface="BIZ UDPゴシック"/>
            </a:endParaRPr>
          </a:p>
          <a:p>
            <a:pPr algn="ctr"/>
            <a:r>
              <a:rPr kumimoji="1" lang="en-US" altLang="ja-JP" sz="700" dirty="0">
                <a:solidFill>
                  <a:schemeClr val="tx1">
                    <a:lumMod val="75000"/>
                    <a:lumOff val="25000"/>
                  </a:schemeClr>
                </a:solidFill>
                <a:latin typeface="BIZ UDPゴシック"/>
                <a:ea typeface="BIZ UDPゴシック"/>
              </a:rPr>
              <a:t>(</a:t>
            </a:r>
            <a:r>
              <a:rPr kumimoji="1" lang="en-US" altLang="ja-JP" sz="700" dirty="0" err="1">
                <a:solidFill>
                  <a:schemeClr val="tx1">
                    <a:lumMod val="75000"/>
                    <a:lumOff val="25000"/>
                  </a:schemeClr>
                </a:solidFill>
                <a:latin typeface="BIZ UDPゴシック"/>
                <a:ea typeface="BIZ UDPゴシック"/>
              </a:rPr>
              <a:t>flumpool</a:t>
            </a:r>
            <a:r>
              <a:rPr kumimoji="1" lang="en-US" altLang="ja-JP" sz="700" dirty="0">
                <a:solidFill>
                  <a:schemeClr val="tx1">
                    <a:lumMod val="75000"/>
                    <a:lumOff val="25000"/>
                  </a:schemeClr>
                </a:solidFill>
                <a:latin typeface="BIZ UDPゴシック"/>
                <a:ea typeface="BIZ UDPゴシック"/>
              </a:rPr>
              <a:t>)</a:t>
            </a:r>
            <a:endParaRPr lang="ja-JP" altLang="en-US" dirty="0">
              <a:solidFill>
                <a:schemeClr val="tx1">
                  <a:lumMod val="75000"/>
                  <a:lumOff val="25000"/>
                </a:schemeClr>
              </a:solidFill>
            </a:endParaRPr>
          </a:p>
        </p:txBody>
      </p:sp>
      <p:sp>
        <p:nvSpPr>
          <p:cNvPr id="61" name="テキスト ボックス 60">
            <a:extLst>
              <a:ext uri="{FF2B5EF4-FFF2-40B4-BE49-F238E27FC236}">
                <a16:creationId xmlns:a16="http://schemas.microsoft.com/office/drawing/2014/main" id="{DCEF812C-AAF6-B726-8EA6-2C23E5FA33EE}"/>
              </a:ext>
            </a:extLst>
          </p:cNvPr>
          <p:cNvSpPr txBox="1"/>
          <p:nvPr/>
        </p:nvSpPr>
        <p:spPr>
          <a:xfrm>
            <a:off x="9261727" y="4689080"/>
            <a:ext cx="1008880" cy="230832"/>
          </a:xfrm>
          <a:prstGeom prst="rect">
            <a:avLst/>
          </a:prstGeom>
          <a:noFill/>
        </p:spPr>
        <p:txBody>
          <a:bodyPr wrap="square">
            <a:spAutoFit/>
          </a:bodyPr>
          <a:lstStyle/>
          <a:p>
            <a:pPr algn="ctr"/>
            <a:r>
              <a:rPr kumimoji="1" lang="en-US" altLang="ja-JP" sz="900" dirty="0">
                <a:solidFill>
                  <a:schemeClr val="tx1">
                    <a:lumMod val="75000"/>
                    <a:lumOff val="25000"/>
                  </a:schemeClr>
                </a:solidFill>
                <a:latin typeface="BIZ UDPゴシック"/>
                <a:ea typeface="BIZ UDPゴシック"/>
              </a:rPr>
              <a:t>Perfume</a:t>
            </a:r>
            <a:endParaRPr lang="ja-JP" altLang="en-US" dirty="0">
              <a:solidFill>
                <a:schemeClr val="tx1">
                  <a:lumMod val="75000"/>
                  <a:lumOff val="25000"/>
                </a:schemeClr>
              </a:solidFill>
            </a:endParaRPr>
          </a:p>
        </p:txBody>
      </p:sp>
      <p:sp>
        <p:nvSpPr>
          <p:cNvPr id="3072" name="テキスト ボックス 3071">
            <a:extLst>
              <a:ext uri="{FF2B5EF4-FFF2-40B4-BE49-F238E27FC236}">
                <a16:creationId xmlns:a16="http://schemas.microsoft.com/office/drawing/2014/main" id="{7846AB1F-A3FC-3024-60E3-7BAD3058A13A}"/>
              </a:ext>
            </a:extLst>
          </p:cNvPr>
          <p:cNvSpPr txBox="1"/>
          <p:nvPr/>
        </p:nvSpPr>
        <p:spPr>
          <a:xfrm>
            <a:off x="2104922" y="6063709"/>
            <a:ext cx="646331" cy="230832"/>
          </a:xfrm>
          <a:prstGeom prst="rect">
            <a:avLst/>
          </a:prstGeom>
          <a:noFill/>
        </p:spPr>
        <p:txBody>
          <a:bodyPr wrap="none" rtlCol="0">
            <a:spAutoFit/>
          </a:bodyPr>
          <a:lstStyle/>
          <a:p>
            <a:pPr algn="ctr"/>
            <a:r>
              <a:rPr kumimoji="1" lang="ja-JP" altLang="en-US" sz="900" dirty="0">
                <a:solidFill>
                  <a:schemeClr val="tx1">
                    <a:lumMod val="75000"/>
                    <a:lumOff val="25000"/>
                  </a:schemeClr>
                </a:solidFill>
              </a:rPr>
              <a:t>吉岡里帆</a:t>
            </a:r>
          </a:p>
        </p:txBody>
      </p:sp>
      <p:sp>
        <p:nvSpPr>
          <p:cNvPr id="3073" name="テキスト ボックス 3072">
            <a:extLst>
              <a:ext uri="{FF2B5EF4-FFF2-40B4-BE49-F238E27FC236}">
                <a16:creationId xmlns:a16="http://schemas.microsoft.com/office/drawing/2014/main" id="{E58638BE-4967-8FD3-A1CD-E2B05128304F}"/>
              </a:ext>
            </a:extLst>
          </p:cNvPr>
          <p:cNvSpPr txBox="1"/>
          <p:nvPr/>
        </p:nvSpPr>
        <p:spPr>
          <a:xfrm>
            <a:off x="3233303" y="6063709"/>
            <a:ext cx="537327" cy="338554"/>
          </a:xfrm>
          <a:prstGeom prst="rect">
            <a:avLst/>
          </a:prstGeom>
          <a:noFill/>
        </p:spPr>
        <p:txBody>
          <a:bodyPr wrap="none" rtlCol="0">
            <a:spAutoFit/>
          </a:bodyPr>
          <a:lstStyle/>
          <a:p>
            <a:pPr algn="ctr"/>
            <a:r>
              <a:rPr kumimoji="1" lang="en-US" altLang="ja-JP" sz="900" dirty="0">
                <a:solidFill>
                  <a:schemeClr val="tx1">
                    <a:lumMod val="75000"/>
                    <a:lumOff val="25000"/>
                  </a:schemeClr>
                </a:solidFill>
              </a:rPr>
              <a:t>JIRO</a:t>
            </a:r>
          </a:p>
          <a:p>
            <a:pPr algn="ctr"/>
            <a:r>
              <a:rPr kumimoji="1" lang="ja-JP" altLang="en-US" sz="700" dirty="0">
                <a:solidFill>
                  <a:schemeClr val="tx1">
                    <a:lumMod val="75000"/>
                    <a:lumOff val="25000"/>
                  </a:schemeClr>
                </a:solidFill>
              </a:rPr>
              <a:t>（</a:t>
            </a:r>
            <a:r>
              <a:rPr kumimoji="1" lang="en-US" altLang="ja-JP" sz="700" dirty="0">
                <a:solidFill>
                  <a:schemeClr val="tx1">
                    <a:lumMod val="75000"/>
                    <a:lumOff val="25000"/>
                  </a:schemeClr>
                </a:solidFill>
              </a:rPr>
              <a:t>GLAY</a:t>
            </a:r>
            <a:r>
              <a:rPr kumimoji="1" lang="ja-JP" altLang="en-US" sz="700" dirty="0">
                <a:solidFill>
                  <a:schemeClr val="tx1">
                    <a:lumMod val="75000"/>
                    <a:lumOff val="25000"/>
                  </a:schemeClr>
                </a:solidFill>
              </a:rPr>
              <a:t>）</a:t>
            </a:r>
            <a:endParaRPr kumimoji="1" lang="ja-JP" altLang="en-US" sz="900" dirty="0">
              <a:solidFill>
                <a:schemeClr val="tx1">
                  <a:lumMod val="75000"/>
                  <a:lumOff val="25000"/>
                </a:schemeClr>
              </a:solidFill>
            </a:endParaRPr>
          </a:p>
        </p:txBody>
      </p:sp>
      <p:sp>
        <p:nvSpPr>
          <p:cNvPr id="3075" name="テキスト ボックス 3074">
            <a:extLst>
              <a:ext uri="{FF2B5EF4-FFF2-40B4-BE49-F238E27FC236}">
                <a16:creationId xmlns:a16="http://schemas.microsoft.com/office/drawing/2014/main" id="{E1528225-531E-0439-3B6C-B41A8FA3B791}"/>
              </a:ext>
            </a:extLst>
          </p:cNvPr>
          <p:cNvSpPr txBox="1"/>
          <p:nvPr/>
        </p:nvSpPr>
        <p:spPr>
          <a:xfrm>
            <a:off x="4034911" y="6063709"/>
            <a:ext cx="928459" cy="230832"/>
          </a:xfrm>
          <a:prstGeom prst="rect">
            <a:avLst/>
          </a:prstGeom>
          <a:noFill/>
        </p:spPr>
        <p:txBody>
          <a:bodyPr wrap="none" rtlCol="0">
            <a:spAutoFit/>
          </a:bodyPr>
          <a:lstStyle/>
          <a:p>
            <a:pPr algn="ctr"/>
            <a:r>
              <a:rPr kumimoji="1" lang="ja-JP" altLang="en-US" sz="900" dirty="0">
                <a:solidFill>
                  <a:schemeClr val="tx1">
                    <a:lumMod val="75000"/>
                    <a:lumOff val="25000"/>
                  </a:schemeClr>
                </a:solidFill>
              </a:rPr>
              <a:t>オダギリジョー</a:t>
            </a:r>
          </a:p>
        </p:txBody>
      </p:sp>
      <p:sp>
        <p:nvSpPr>
          <p:cNvPr id="3076" name="テキスト ボックス 3075">
            <a:extLst>
              <a:ext uri="{FF2B5EF4-FFF2-40B4-BE49-F238E27FC236}">
                <a16:creationId xmlns:a16="http://schemas.microsoft.com/office/drawing/2014/main" id="{AB183EBA-B8B4-5C06-35C1-C3B804BF9855}"/>
              </a:ext>
            </a:extLst>
          </p:cNvPr>
          <p:cNvSpPr txBox="1"/>
          <p:nvPr/>
        </p:nvSpPr>
        <p:spPr>
          <a:xfrm>
            <a:off x="5228533" y="6063709"/>
            <a:ext cx="635110" cy="230832"/>
          </a:xfrm>
          <a:prstGeom prst="rect">
            <a:avLst/>
          </a:prstGeom>
          <a:noFill/>
        </p:spPr>
        <p:txBody>
          <a:bodyPr wrap="none" rtlCol="0">
            <a:spAutoFit/>
          </a:bodyPr>
          <a:lstStyle/>
          <a:p>
            <a:pPr algn="ctr"/>
            <a:r>
              <a:rPr kumimoji="1" lang="en-US" altLang="ja-JP" sz="900" dirty="0">
                <a:solidFill>
                  <a:schemeClr val="tx1">
                    <a:lumMod val="75000"/>
                    <a:lumOff val="25000"/>
                  </a:schemeClr>
                </a:solidFill>
              </a:rPr>
              <a:t>SKY-HI</a:t>
            </a:r>
            <a:endParaRPr kumimoji="1" lang="ja-JP" altLang="en-US" sz="900" dirty="0">
              <a:solidFill>
                <a:schemeClr val="tx1">
                  <a:lumMod val="75000"/>
                  <a:lumOff val="25000"/>
                </a:schemeClr>
              </a:solidFill>
            </a:endParaRPr>
          </a:p>
        </p:txBody>
      </p:sp>
      <p:sp>
        <p:nvSpPr>
          <p:cNvPr id="3078" name="テキスト ボックス 3077">
            <a:extLst>
              <a:ext uri="{FF2B5EF4-FFF2-40B4-BE49-F238E27FC236}">
                <a16:creationId xmlns:a16="http://schemas.microsoft.com/office/drawing/2014/main" id="{038F7C50-AD63-38C1-C899-9FAD5D7CD705}"/>
              </a:ext>
            </a:extLst>
          </p:cNvPr>
          <p:cNvSpPr txBox="1"/>
          <p:nvPr/>
        </p:nvSpPr>
        <p:spPr>
          <a:xfrm>
            <a:off x="6122168" y="6063709"/>
            <a:ext cx="909224" cy="338554"/>
          </a:xfrm>
          <a:prstGeom prst="rect">
            <a:avLst/>
          </a:prstGeom>
          <a:noFill/>
        </p:spPr>
        <p:txBody>
          <a:bodyPr wrap="none" rtlCol="0">
            <a:spAutoFit/>
          </a:bodyPr>
          <a:lstStyle/>
          <a:p>
            <a:pPr algn="ctr"/>
            <a:r>
              <a:rPr kumimoji="1" lang="ja-JP" altLang="en-US" sz="900" dirty="0">
                <a:solidFill>
                  <a:schemeClr val="tx1">
                    <a:lumMod val="75000"/>
                    <a:lumOff val="25000"/>
                  </a:schemeClr>
                </a:solidFill>
                <a:latin typeface="+mn-ea"/>
              </a:rPr>
              <a:t>中島颯太</a:t>
            </a:r>
            <a:endParaRPr kumimoji="1" lang="en-US" altLang="ja-JP" sz="900" dirty="0">
              <a:solidFill>
                <a:schemeClr val="tx1">
                  <a:lumMod val="75000"/>
                  <a:lumOff val="25000"/>
                </a:schemeClr>
              </a:solidFill>
              <a:latin typeface="+mn-ea"/>
            </a:endParaRPr>
          </a:p>
          <a:p>
            <a:pPr algn="ctr"/>
            <a:r>
              <a:rPr kumimoji="1" lang="ja-JP" altLang="en-US" sz="700" dirty="0">
                <a:solidFill>
                  <a:schemeClr val="tx1">
                    <a:lumMod val="75000"/>
                    <a:lumOff val="25000"/>
                  </a:schemeClr>
                </a:solidFill>
                <a:latin typeface="+mn-ea"/>
              </a:rPr>
              <a:t>（</a:t>
            </a:r>
            <a:r>
              <a:rPr lang="en-US" altLang="ja-JP" sz="700" dirty="0">
                <a:solidFill>
                  <a:srgbClr val="4D5156"/>
                </a:solidFill>
                <a:latin typeface="+mn-ea"/>
              </a:rPr>
              <a:t>FANTASTICS</a:t>
            </a:r>
            <a:r>
              <a:rPr lang="ja-JP" altLang="en-US" sz="700" dirty="0">
                <a:solidFill>
                  <a:srgbClr val="4D5156"/>
                </a:solidFill>
                <a:latin typeface="+mn-ea"/>
              </a:rPr>
              <a:t>）</a:t>
            </a:r>
            <a:endParaRPr kumimoji="1" lang="ja-JP" altLang="en-US" sz="900" dirty="0">
              <a:solidFill>
                <a:schemeClr val="tx1">
                  <a:lumMod val="75000"/>
                  <a:lumOff val="25000"/>
                </a:schemeClr>
              </a:solidFill>
              <a:latin typeface="+mn-ea"/>
            </a:endParaRPr>
          </a:p>
        </p:txBody>
      </p:sp>
      <p:sp>
        <p:nvSpPr>
          <p:cNvPr id="3079" name="テキスト ボックス 3078">
            <a:extLst>
              <a:ext uri="{FF2B5EF4-FFF2-40B4-BE49-F238E27FC236}">
                <a16:creationId xmlns:a16="http://schemas.microsoft.com/office/drawing/2014/main" id="{CD522DD4-B826-B100-557E-657BDE95E1C4}"/>
              </a:ext>
            </a:extLst>
          </p:cNvPr>
          <p:cNvSpPr txBox="1"/>
          <p:nvPr/>
        </p:nvSpPr>
        <p:spPr>
          <a:xfrm>
            <a:off x="7262116" y="6063709"/>
            <a:ext cx="718466" cy="338554"/>
          </a:xfrm>
          <a:prstGeom prst="rect">
            <a:avLst/>
          </a:prstGeom>
          <a:noFill/>
        </p:spPr>
        <p:txBody>
          <a:bodyPr wrap="none" rtlCol="0">
            <a:spAutoFit/>
          </a:bodyPr>
          <a:lstStyle/>
          <a:p>
            <a:pPr algn="ctr"/>
            <a:r>
              <a:rPr kumimoji="1" lang="en-US" altLang="ja-JP" sz="900" dirty="0">
                <a:solidFill>
                  <a:schemeClr val="tx1">
                    <a:lumMod val="75000"/>
                    <a:lumOff val="25000"/>
                  </a:schemeClr>
                </a:solidFill>
                <a:latin typeface="+mn-ea"/>
              </a:rPr>
              <a:t>Ito</a:t>
            </a:r>
          </a:p>
          <a:p>
            <a:pPr algn="ctr"/>
            <a:r>
              <a:rPr kumimoji="1" lang="ja-JP" altLang="en-US" sz="700" dirty="0">
                <a:solidFill>
                  <a:schemeClr val="tx1">
                    <a:lumMod val="75000"/>
                    <a:lumOff val="25000"/>
                  </a:schemeClr>
                </a:solidFill>
                <a:latin typeface="+mn-ea"/>
              </a:rPr>
              <a:t>（</a:t>
            </a:r>
            <a:r>
              <a:rPr kumimoji="1" lang="en-US" altLang="ja-JP" sz="700" dirty="0">
                <a:solidFill>
                  <a:schemeClr val="tx1">
                    <a:lumMod val="75000"/>
                    <a:lumOff val="25000"/>
                  </a:schemeClr>
                </a:solidFill>
                <a:latin typeface="+mn-ea"/>
              </a:rPr>
              <a:t>PEOPLE1</a:t>
            </a:r>
            <a:r>
              <a:rPr kumimoji="1" lang="ja-JP" altLang="en-US" sz="700" dirty="0">
                <a:solidFill>
                  <a:schemeClr val="tx1">
                    <a:lumMod val="75000"/>
                    <a:lumOff val="25000"/>
                  </a:schemeClr>
                </a:solidFill>
                <a:latin typeface="+mn-ea"/>
              </a:rPr>
              <a:t>）</a:t>
            </a:r>
            <a:endParaRPr kumimoji="1" lang="ja-JP" altLang="en-US" sz="900" dirty="0">
              <a:solidFill>
                <a:schemeClr val="tx1">
                  <a:lumMod val="75000"/>
                  <a:lumOff val="25000"/>
                </a:schemeClr>
              </a:solidFill>
              <a:latin typeface="+mn-ea"/>
            </a:endParaRPr>
          </a:p>
        </p:txBody>
      </p:sp>
      <p:sp>
        <p:nvSpPr>
          <p:cNvPr id="3081" name="テキスト ボックス 3080">
            <a:extLst>
              <a:ext uri="{FF2B5EF4-FFF2-40B4-BE49-F238E27FC236}">
                <a16:creationId xmlns:a16="http://schemas.microsoft.com/office/drawing/2014/main" id="{FC4B029F-5CF2-AC98-E572-38D3E0250400}"/>
              </a:ext>
            </a:extLst>
          </p:cNvPr>
          <p:cNvSpPr txBox="1"/>
          <p:nvPr/>
        </p:nvSpPr>
        <p:spPr>
          <a:xfrm>
            <a:off x="8212820" y="6063709"/>
            <a:ext cx="906198" cy="338554"/>
          </a:xfrm>
          <a:prstGeom prst="rect">
            <a:avLst/>
          </a:prstGeom>
          <a:noFill/>
        </p:spPr>
        <p:txBody>
          <a:bodyPr wrap="square">
            <a:spAutoFit/>
          </a:bodyPr>
          <a:lstStyle/>
          <a:p>
            <a:pPr algn="ctr"/>
            <a:r>
              <a:rPr kumimoji="1" lang="en-US" altLang="ja-JP" sz="900" dirty="0" err="1">
                <a:solidFill>
                  <a:prstClr val="black">
                    <a:lumMod val="75000"/>
                    <a:lumOff val="25000"/>
                  </a:prstClr>
                </a:solidFill>
                <a:latin typeface="BIZ UDPゴシック"/>
                <a:ea typeface="BIZ UDPゴシック"/>
              </a:rPr>
              <a:t>Maika</a:t>
            </a:r>
            <a:endParaRPr kumimoji="1" lang="en-US" altLang="ja-JP" sz="900" dirty="0">
              <a:solidFill>
                <a:prstClr val="black">
                  <a:lumMod val="75000"/>
                  <a:lumOff val="25000"/>
                </a:prstClr>
              </a:solidFill>
              <a:latin typeface="BIZ UDPゴシック"/>
              <a:ea typeface="BIZ UDPゴシック"/>
            </a:endParaRPr>
          </a:p>
          <a:p>
            <a:pPr algn="ctr"/>
            <a:r>
              <a:rPr kumimoji="1" lang="ja-JP" altLang="en-US" sz="700" dirty="0">
                <a:solidFill>
                  <a:prstClr val="black">
                    <a:lumMod val="75000"/>
                    <a:lumOff val="25000"/>
                  </a:prstClr>
                </a:solidFill>
                <a:latin typeface="BIZ UDPゴシック"/>
                <a:ea typeface="BIZ UDPゴシック"/>
              </a:rPr>
              <a:t>（</a:t>
            </a:r>
            <a:r>
              <a:rPr kumimoji="1" lang="en-US" altLang="ja-JP" sz="700" dirty="0" err="1">
                <a:solidFill>
                  <a:prstClr val="black">
                    <a:lumMod val="75000"/>
                    <a:lumOff val="25000"/>
                  </a:prstClr>
                </a:solidFill>
                <a:latin typeface="BIZ UDPゴシック"/>
                <a:ea typeface="BIZ UDPゴシック"/>
              </a:rPr>
              <a:t>Chilli</a:t>
            </a:r>
            <a:r>
              <a:rPr kumimoji="1" lang="en-US" altLang="ja-JP" sz="700" dirty="0">
                <a:solidFill>
                  <a:prstClr val="black">
                    <a:lumMod val="75000"/>
                    <a:lumOff val="25000"/>
                  </a:prstClr>
                </a:solidFill>
                <a:latin typeface="BIZ UDPゴシック"/>
                <a:ea typeface="BIZ UDPゴシック"/>
              </a:rPr>
              <a:t> Beans.</a:t>
            </a:r>
            <a:r>
              <a:rPr kumimoji="1" lang="ja-JP" altLang="en-US" sz="700" dirty="0">
                <a:solidFill>
                  <a:prstClr val="black">
                    <a:lumMod val="75000"/>
                    <a:lumOff val="25000"/>
                  </a:prstClr>
                </a:solidFill>
                <a:latin typeface="BIZ UDPゴシック"/>
                <a:ea typeface="BIZ UDPゴシック"/>
              </a:rPr>
              <a:t>）</a:t>
            </a:r>
            <a:endParaRPr lang="ja-JP" altLang="en-US" dirty="0"/>
          </a:p>
        </p:txBody>
      </p:sp>
      <p:pic>
        <p:nvPicPr>
          <p:cNvPr id="6" name="図 5">
            <a:extLst>
              <a:ext uri="{FF2B5EF4-FFF2-40B4-BE49-F238E27FC236}">
                <a16:creationId xmlns:a16="http://schemas.microsoft.com/office/drawing/2014/main" id="{6CA3F7A1-8357-A7C4-DEEE-2FF8B158A1A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910735" y="5027634"/>
            <a:ext cx="4185267" cy="1064512"/>
          </a:xfrm>
          <a:prstGeom prst="rect">
            <a:avLst/>
          </a:prstGeom>
        </p:spPr>
      </p:pic>
      <p:pic>
        <p:nvPicPr>
          <p:cNvPr id="7" name="図 6">
            <a:extLst>
              <a:ext uri="{FF2B5EF4-FFF2-40B4-BE49-F238E27FC236}">
                <a16:creationId xmlns:a16="http://schemas.microsoft.com/office/drawing/2014/main" id="{2FAD0486-CCF9-D8A2-B174-BBEEAFDE1FB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071136" y="5027634"/>
            <a:ext cx="3141727" cy="1064512"/>
          </a:xfrm>
          <a:prstGeom prst="rect">
            <a:avLst/>
          </a:prstGeom>
        </p:spPr>
      </p:pic>
    </p:spTree>
    <p:extLst>
      <p:ext uri="{BB962C8B-B14F-4D97-AF65-F5344CB8AC3E}">
        <p14:creationId xmlns:p14="http://schemas.microsoft.com/office/powerpoint/2010/main" val="26220198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BA18741-6894-74F9-4D15-1F0D4360436F}"/>
              </a:ext>
            </a:extLst>
          </p:cNvPr>
          <p:cNvSpPr>
            <a:spLocks noGrp="1"/>
          </p:cNvSpPr>
          <p:nvPr>
            <p:ph type="title"/>
          </p:nvPr>
        </p:nvSpPr>
        <p:spPr/>
        <p:txBody>
          <a:bodyPr/>
          <a:lstStyle/>
          <a:p>
            <a:r>
              <a:rPr kumimoji="1" lang="en-US" altLang="ja-JP" dirty="0"/>
              <a:t>02</a:t>
            </a:r>
            <a:endParaRPr kumimoji="1" lang="ja-JP" altLang="en-US" dirty="0"/>
          </a:p>
        </p:txBody>
      </p:sp>
      <p:sp>
        <p:nvSpPr>
          <p:cNvPr id="3" name="コンテンツ プレースホルダー 2">
            <a:extLst>
              <a:ext uri="{FF2B5EF4-FFF2-40B4-BE49-F238E27FC236}">
                <a16:creationId xmlns:a16="http://schemas.microsoft.com/office/drawing/2014/main" id="{A7E80A35-5123-DE53-2D48-41D9F188B567}"/>
              </a:ext>
            </a:extLst>
          </p:cNvPr>
          <p:cNvSpPr>
            <a:spLocks noGrp="1"/>
          </p:cNvSpPr>
          <p:nvPr>
            <p:ph idx="1"/>
          </p:nvPr>
        </p:nvSpPr>
        <p:spPr/>
        <p:txBody>
          <a:bodyPr/>
          <a:lstStyle/>
          <a:p>
            <a:r>
              <a:rPr kumimoji="1" lang="ja-JP" altLang="en-US" dirty="0"/>
              <a:t>ローカル生放送を主軸とした編成でフレッシュでリアルタイムな情報をお届け</a:t>
            </a:r>
          </a:p>
        </p:txBody>
      </p:sp>
      <p:sp>
        <p:nvSpPr>
          <p:cNvPr id="4" name="スライド番号プレースホルダー 3">
            <a:extLst>
              <a:ext uri="{FF2B5EF4-FFF2-40B4-BE49-F238E27FC236}">
                <a16:creationId xmlns:a16="http://schemas.microsoft.com/office/drawing/2014/main" id="{B3B84741-EA40-0431-0539-891AF8C0A9F5}"/>
              </a:ext>
            </a:extLst>
          </p:cNvPr>
          <p:cNvSpPr>
            <a:spLocks noGrp="1"/>
          </p:cNvSpPr>
          <p:nvPr>
            <p:ph type="sldNum" sz="quarter" idx="12"/>
          </p:nvPr>
        </p:nvSpPr>
        <p:spPr/>
        <p:txBody>
          <a:bodyPr/>
          <a:lstStyle/>
          <a:p>
            <a:pPr>
              <a:defRPr/>
            </a:pPr>
            <a:fld id="{A235EF90-4A2E-483D-8024-7EAC4E40F8E4}" type="slidenum">
              <a:rPr lang="en-US" altLang="ja-JP" smtClean="0"/>
              <a:pPr>
                <a:defRPr/>
              </a:pPr>
              <a:t>5</a:t>
            </a:fld>
            <a:endParaRPr lang="en-US" altLang="ja-JP" dirty="0"/>
          </a:p>
        </p:txBody>
      </p:sp>
      <p:sp>
        <p:nvSpPr>
          <p:cNvPr id="5" name="コンテンツ プレースホルダー 4">
            <a:extLst>
              <a:ext uri="{FF2B5EF4-FFF2-40B4-BE49-F238E27FC236}">
                <a16:creationId xmlns:a16="http://schemas.microsoft.com/office/drawing/2014/main" id="{D2544157-D897-B198-3590-3EF9C6748F7D}"/>
              </a:ext>
            </a:extLst>
          </p:cNvPr>
          <p:cNvSpPr>
            <a:spLocks noGrp="1"/>
          </p:cNvSpPr>
          <p:nvPr>
            <p:ph idx="13"/>
          </p:nvPr>
        </p:nvSpPr>
        <p:spPr/>
        <p:txBody>
          <a:bodyPr/>
          <a:lstStyle/>
          <a:p>
            <a:r>
              <a:rPr kumimoji="1" lang="en-US" altLang="ja-JP" dirty="0"/>
              <a:t>FM802 </a:t>
            </a:r>
            <a:r>
              <a:rPr kumimoji="1" lang="ja-JP" altLang="en-US" dirty="0"/>
              <a:t>について</a:t>
            </a:r>
          </a:p>
        </p:txBody>
      </p:sp>
      <p:graphicFrame>
        <p:nvGraphicFramePr>
          <p:cNvPr id="23" name="表 22">
            <a:extLst>
              <a:ext uri="{FF2B5EF4-FFF2-40B4-BE49-F238E27FC236}">
                <a16:creationId xmlns:a16="http://schemas.microsoft.com/office/drawing/2014/main" id="{FA1AF1BD-7FB6-D49C-FB33-FC78740E2F11}"/>
              </a:ext>
            </a:extLst>
          </p:cNvPr>
          <p:cNvGraphicFramePr>
            <a:graphicFrameLocks noGrp="1"/>
          </p:cNvGraphicFramePr>
          <p:nvPr>
            <p:extLst>
              <p:ext uri="{D42A27DB-BD31-4B8C-83A1-F6EECF244321}">
                <p14:modId xmlns:p14="http://schemas.microsoft.com/office/powerpoint/2010/main" val="1243692166"/>
              </p:ext>
            </p:extLst>
          </p:nvPr>
        </p:nvGraphicFramePr>
        <p:xfrm>
          <a:off x="1939584" y="1204011"/>
          <a:ext cx="8312837" cy="5347715"/>
        </p:xfrm>
        <a:graphic>
          <a:graphicData uri="http://schemas.openxmlformats.org/drawingml/2006/table">
            <a:tbl>
              <a:tblPr/>
              <a:tblGrid>
                <a:gridCol w="192346">
                  <a:extLst>
                    <a:ext uri="{9D8B030D-6E8A-4147-A177-3AD203B41FA5}">
                      <a16:colId xmlns:a16="http://schemas.microsoft.com/office/drawing/2014/main" val="3272709533"/>
                    </a:ext>
                  </a:extLst>
                </a:gridCol>
                <a:gridCol w="1132813">
                  <a:extLst>
                    <a:ext uri="{9D8B030D-6E8A-4147-A177-3AD203B41FA5}">
                      <a16:colId xmlns:a16="http://schemas.microsoft.com/office/drawing/2014/main" val="2662876688"/>
                    </a:ext>
                  </a:extLst>
                </a:gridCol>
                <a:gridCol w="1132813">
                  <a:extLst>
                    <a:ext uri="{9D8B030D-6E8A-4147-A177-3AD203B41FA5}">
                      <a16:colId xmlns:a16="http://schemas.microsoft.com/office/drawing/2014/main" val="1625629091"/>
                    </a:ext>
                  </a:extLst>
                </a:gridCol>
                <a:gridCol w="1132813">
                  <a:extLst>
                    <a:ext uri="{9D8B030D-6E8A-4147-A177-3AD203B41FA5}">
                      <a16:colId xmlns:a16="http://schemas.microsoft.com/office/drawing/2014/main" val="1587425533"/>
                    </a:ext>
                  </a:extLst>
                </a:gridCol>
                <a:gridCol w="1132813">
                  <a:extLst>
                    <a:ext uri="{9D8B030D-6E8A-4147-A177-3AD203B41FA5}">
                      <a16:colId xmlns:a16="http://schemas.microsoft.com/office/drawing/2014/main" val="63766939"/>
                    </a:ext>
                  </a:extLst>
                </a:gridCol>
                <a:gridCol w="1132813">
                  <a:extLst>
                    <a:ext uri="{9D8B030D-6E8A-4147-A177-3AD203B41FA5}">
                      <a16:colId xmlns:a16="http://schemas.microsoft.com/office/drawing/2014/main" val="3064102218"/>
                    </a:ext>
                  </a:extLst>
                </a:gridCol>
                <a:gridCol w="1132813">
                  <a:extLst>
                    <a:ext uri="{9D8B030D-6E8A-4147-A177-3AD203B41FA5}">
                      <a16:colId xmlns:a16="http://schemas.microsoft.com/office/drawing/2014/main" val="514826361"/>
                    </a:ext>
                  </a:extLst>
                </a:gridCol>
                <a:gridCol w="1132813">
                  <a:extLst>
                    <a:ext uri="{9D8B030D-6E8A-4147-A177-3AD203B41FA5}">
                      <a16:colId xmlns:a16="http://schemas.microsoft.com/office/drawing/2014/main" val="110683979"/>
                    </a:ext>
                  </a:extLst>
                </a:gridCol>
                <a:gridCol w="190800">
                  <a:extLst>
                    <a:ext uri="{9D8B030D-6E8A-4147-A177-3AD203B41FA5}">
                      <a16:colId xmlns:a16="http://schemas.microsoft.com/office/drawing/2014/main" val="2542971366"/>
                    </a:ext>
                  </a:extLst>
                </a:gridCol>
              </a:tblGrid>
              <a:tr h="137362">
                <a:tc>
                  <a:txBody>
                    <a:bodyPr/>
                    <a:lstStyle/>
                    <a:p>
                      <a:pPr algn="ctr" fontAlgn="ctr"/>
                      <a:r>
                        <a:rPr lang="ja-JP" altLang="en-US" sz="500" b="0" i="0" u="none" strike="noStrike" dirty="0">
                          <a:solidFill>
                            <a:schemeClr val="tx1">
                              <a:lumMod val="75000"/>
                              <a:lumOff val="25000"/>
                            </a:schemeClr>
                          </a:solidFill>
                          <a:effectLst/>
                          <a:latin typeface="BIZ UDPゴシック" panose="020B0400000000000000" pitchFamily="50" charset="-128"/>
                          <a:ea typeface="BIZ UDPゴシック" panose="020B0400000000000000" pitchFamily="50" charset="-128"/>
                        </a:rPr>
                        <a:t>　</a:t>
                      </a:r>
                    </a:p>
                  </a:txBody>
                  <a:tcPr marL="1717" marR="1717" marT="1717"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US" sz="800" b="0" i="0" u="none" strike="noStrike" dirty="0">
                          <a:solidFill>
                            <a:schemeClr val="tx1">
                              <a:lumMod val="75000"/>
                              <a:lumOff val="25000"/>
                            </a:schemeClr>
                          </a:solidFill>
                          <a:effectLst/>
                          <a:latin typeface="BIZ UDPゴシック" panose="020B0400000000000000" pitchFamily="50" charset="-128"/>
                          <a:ea typeface="BIZ UDPゴシック" panose="020B0400000000000000" pitchFamily="50" charset="-128"/>
                        </a:rPr>
                        <a:t>Mon</a:t>
                      </a:r>
                    </a:p>
                  </a:txBody>
                  <a:tcPr marL="1717" marR="1717" marT="1717"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US" sz="800" b="0" i="0" u="none" strike="noStrike" dirty="0">
                          <a:solidFill>
                            <a:schemeClr val="tx1">
                              <a:lumMod val="75000"/>
                              <a:lumOff val="25000"/>
                            </a:schemeClr>
                          </a:solidFill>
                          <a:effectLst/>
                          <a:latin typeface="BIZ UDPゴシック" panose="020B0400000000000000" pitchFamily="50" charset="-128"/>
                          <a:ea typeface="BIZ UDPゴシック" panose="020B0400000000000000" pitchFamily="50" charset="-128"/>
                        </a:rPr>
                        <a:t>Tue</a:t>
                      </a:r>
                    </a:p>
                  </a:txBody>
                  <a:tcPr marL="1717" marR="1717" marT="1717"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US" sz="800" b="0" i="0" u="none" strike="noStrike" dirty="0">
                          <a:solidFill>
                            <a:schemeClr val="tx1">
                              <a:lumMod val="75000"/>
                              <a:lumOff val="25000"/>
                            </a:schemeClr>
                          </a:solidFill>
                          <a:effectLst/>
                          <a:latin typeface="BIZ UDPゴシック" panose="020B0400000000000000" pitchFamily="50" charset="-128"/>
                          <a:ea typeface="BIZ UDPゴシック" panose="020B0400000000000000" pitchFamily="50" charset="-128"/>
                        </a:rPr>
                        <a:t>Wed</a:t>
                      </a:r>
                    </a:p>
                  </a:txBody>
                  <a:tcPr marL="1717" marR="1717" marT="1717"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US" sz="800" b="0" i="0" u="none" strike="noStrike" dirty="0">
                          <a:solidFill>
                            <a:schemeClr val="tx1">
                              <a:lumMod val="75000"/>
                              <a:lumOff val="25000"/>
                            </a:schemeClr>
                          </a:solidFill>
                          <a:effectLst/>
                          <a:latin typeface="BIZ UDPゴシック" panose="020B0400000000000000" pitchFamily="50" charset="-128"/>
                          <a:ea typeface="BIZ UDPゴシック" panose="020B0400000000000000" pitchFamily="50" charset="-128"/>
                        </a:rPr>
                        <a:t>Thu</a:t>
                      </a:r>
                    </a:p>
                  </a:txBody>
                  <a:tcPr marL="1717" marR="1717" marT="1717"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US" sz="800" b="0" i="0" u="none" strike="noStrike" dirty="0">
                          <a:solidFill>
                            <a:schemeClr val="tx1">
                              <a:lumMod val="75000"/>
                              <a:lumOff val="25000"/>
                            </a:schemeClr>
                          </a:solidFill>
                          <a:effectLst/>
                          <a:latin typeface="BIZ UDPゴシック" panose="020B0400000000000000" pitchFamily="50" charset="-128"/>
                          <a:ea typeface="BIZ UDPゴシック" panose="020B0400000000000000" pitchFamily="50" charset="-128"/>
                        </a:rPr>
                        <a:t>Fri</a:t>
                      </a:r>
                    </a:p>
                  </a:txBody>
                  <a:tcPr marL="1717" marR="1717" marT="1717"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US" sz="800" b="0" i="0" u="none" strike="noStrike" dirty="0">
                          <a:solidFill>
                            <a:schemeClr val="tx1">
                              <a:lumMod val="75000"/>
                              <a:lumOff val="25000"/>
                            </a:schemeClr>
                          </a:solidFill>
                          <a:effectLst/>
                          <a:latin typeface="BIZ UDPゴシック" panose="020B0400000000000000" pitchFamily="50" charset="-128"/>
                          <a:ea typeface="BIZ UDPゴシック" panose="020B0400000000000000" pitchFamily="50" charset="-128"/>
                        </a:rPr>
                        <a:t>Sat</a:t>
                      </a:r>
                    </a:p>
                  </a:txBody>
                  <a:tcPr marL="1717" marR="1717" marT="1717"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US" sz="800" b="0" i="0" u="none" strike="noStrike" dirty="0">
                          <a:solidFill>
                            <a:schemeClr val="tx1">
                              <a:lumMod val="75000"/>
                              <a:lumOff val="25000"/>
                            </a:schemeClr>
                          </a:solidFill>
                          <a:effectLst/>
                          <a:latin typeface="BIZ UDPゴシック" panose="020B0400000000000000" pitchFamily="50" charset="-128"/>
                          <a:ea typeface="BIZ UDPゴシック" panose="020B0400000000000000" pitchFamily="50" charset="-128"/>
                        </a:rPr>
                        <a:t>Sun</a:t>
                      </a:r>
                    </a:p>
                  </a:txBody>
                  <a:tcPr marL="1717" marR="1717" marT="1717"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ja-JP" altLang="en-US" sz="500" b="0" i="0" u="none" strike="noStrike" dirty="0">
                          <a:solidFill>
                            <a:schemeClr val="tx1">
                              <a:lumMod val="75000"/>
                              <a:lumOff val="25000"/>
                            </a:schemeClr>
                          </a:solidFill>
                          <a:effectLst/>
                          <a:latin typeface="BIZ UDPゴシック" panose="020B0400000000000000" pitchFamily="50" charset="-128"/>
                          <a:ea typeface="BIZ UDPゴシック" panose="020B0400000000000000" pitchFamily="50" charset="-128"/>
                        </a:rPr>
                        <a:t>　</a:t>
                      </a:r>
                    </a:p>
                  </a:txBody>
                  <a:tcPr marL="1717" marR="1717" marT="1717"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75789797"/>
                  </a:ext>
                </a:extLst>
              </a:tr>
              <a:tr h="216000">
                <a:tc>
                  <a:txBody>
                    <a:bodyPr/>
                    <a:lstStyle/>
                    <a:p>
                      <a:pPr algn="ctr" fontAlgn="ctr"/>
                      <a:r>
                        <a:rPr lang="en-US" altLang="ja-JP" sz="800" b="0" i="0" u="none" strike="noStrike" dirty="0">
                          <a:solidFill>
                            <a:schemeClr val="tx1">
                              <a:lumMod val="75000"/>
                              <a:lumOff val="25000"/>
                            </a:schemeClr>
                          </a:solidFill>
                          <a:effectLst/>
                          <a:latin typeface="BIZ UDPゴシック" panose="020B0400000000000000" pitchFamily="50" charset="-128"/>
                          <a:ea typeface="BIZ UDPゴシック" panose="020B0400000000000000" pitchFamily="50" charset="-128"/>
                        </a:rPr>
                        <a:t>6</a:t>
                      </a:r>
                    </a:p>
                  </a:txBody>
                  <a:tcPr marL="1717" marR="1717" marT="1717"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rowSpan="5" gridSpan="4">
                  <a:txBody>
                    <a:bodyPr/>
                    <a:lstStyle/>
                    <a:p>
                      <a:pPr algn="l" fontAlgn="t"/>
                      <a:r>
                        <a:rPr lang="en-US" sz="800" b="0" i="0" u="none" strike="noStrike" dirty="0">
                          <a:solidFill>
                            <a:srgbClr val="0070C0"/>
                          </a:solidFill>
                          <a:effectLst/>
                          <a:latin typeface="BIZ UDPゴシック" panose="020B0400000000000000" pitchFamily="50" charset="-128"/>
                          <a:ea typeface="BIZ UDPゴシック" panose="020B0400000000000000" pitchFamily="50" charset="-128"/>
                        </a:rPr>
                        <a:t>on-air with TACTY IN THE MORNING</a:t>
                      </a:r>
                      <a:br>
                        <a:rPr lang="en-US" sz="800" b="0" i="0" u="none" strike="noStrike" dirty="0">
                          <a:solidFill>
                            <a:schemeClr val="tx1">
                              <a:lumMod val="75000"/>
                              <a:lumOff val="25000"/>
                            </a:schemeClr>
                          </a:solidFill>
                          <a:effectLst/>
                          <a:latin typeface="BIZ UDPゴシック" panose="020B0400000000000000" pitchFamily="50" charset="-128"/>
                          <a:ea typeface="BIZ UDPゴシック" panose="020B0400000000000000" pitchFamily="50" charset="-128"/>
                        </a:rPr>
                      </a:br>
                      <a:r>
                        <a:rPr lang="en-US" altLang="ja-JP" sz="700" b="0" i="0" u="none" strike="noStrike" dirty="0">
                          <a:solidFill>
                            <a:schemeClr val="tx1">
                              <a:lumMod val="75000"/>
                              <a:lumOff val="25000"/>
                            </a:schemeClr>
                          </a:solidFill>
                          <a:effectLst/>
                          <a:latin typeface="BIZ UDPゴシック" panose="020B0400000000000000" pitchFamily="50" charset="-128"/>
                          <a:ea typeface="BIZ UDPゴシック" panose="020B0400000000000000" pitchFamily="50" charset="-128"/>
                        </a:rPr>
                        <a:t>DJ</a:t>
                      </a:r>
                      <a:r>
                        <a:rPr lang="ja-JP" altLang="en-US" sz="700" b="0" i="0" u="none" strike="noStrike" dirty="0">
                          <a:solidFill>
                            <a:schemeClr val="tx1">
                              <a:lumMod val="75000"/>
                              <a:lumOff val="25000"/>
                            </a:schemeClr>
                          </a:solidFill>
                          <a:effectLst/>
                          <a:latin typeface="BIZ UDPゴシック" panose="020B0400000000000000" pitchFamily="50" charset="-128"/>
                          <a:ea typeface="BIZ UDPゴシック" panose="020B0400000000000000" pitchFamily="50" charset="-128"/>
                        </a:rPr>
                        <a:t>：</a:t>
                      </a:r>
                      <a:r>
                        <a:rPr lang="en-US" sz="700" b="0" i="0" u="none" strike="noStrike" dirty="0" err="1">
                          <a:solidFill>
                            <a:schemeClr val="tx1">
                              <a:lumMod val="75000"/>
                              <a:lumOff val="25000"/>
                            </a:schemeClr>
                          </a:solidFill>
                          <a:effectLst/>
                          <a:latin typeface="BIZ UDPゴシック" panose="020B0400000000000000" pitchFamily="50" charset="-128"/>
                          <a:ea typeface="BIZ UDPゴシック" panose="020B0400000000000000" pitchFamily="50" charset="-128"/>
                        </a:rPr>
                        <a:t>大抜卓人</a:t>
                      </a:r>
                      <a:endParaRPr lang="en-US" sz="800" b="0" i="0" u="none" strike="noStrike" dirty="0">
                        <a:solidFill>
                          <a:schemeClr val="tx1">
                            <a:lumMod val="75000"/>
                            <a:lumOff val="25000"/>
                          </a:schemeClr>
                        </a:solidFill>
                        <a:effectLst/>
                        <a:latin typeface="BIZ UDPゴシック" panose="020B0400000000000000" pitchFamily="50" charset="-128"/>
                        <a:ea typeface="BIZ UDPゴシック" panose="020B0400000000000000" pitchFamily="50" charset="-128"/>
                      </a:endParaRPr>
                    </a:p>
                  </a:txBody>
                  <a:tcPr marL="1717" marR="1717" marT="1717" marB="0" anchor="ctr">
                    <a:lnL w="6350" cap="flat" cmpd="sng" algn="ctr">
                      <a:solidFill>
                        <a:schemeClr val="tx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4E5F7"/>
                    </a:solidFill>
                  </a:tcPr>
                </a:tc>
                <a:tc rowSpan="5" hMerge="1">
                  <a:txBody>
                    <a:bodyPr/>
                    <a:lstStyle/>
                    <a:p>
                      <a:endParaRPr kumimoji="1" lang="ja-JP" altLang="en-US"/>
                    </a:p>
                  </a:txBody>
                  <a:tcPr/>
                </a:tc>
                <a:tc rowSpan="5" hMerge="1">
                  <a:txBody>
                    <a:bodyPr/>
                    <a:lstStyle/>
                    <a:p>
                      <a:endParaRPr kumimoji="1" lang="ja-JP" altLang="en-US"/>
                    </a:p>
                  </a:txBody>
                  <a:tcPr/>
                </a:tc>
                <a:tc rowSpan="5" hMerge="1">
                  <a:txBody>
                    <a:bodyPr/>
                    <a:lstStyle/>
                    <a:p>
                      <a:endParaRPr kumimoji="1" lang="ja-JP" altLang="en-US"/>
                    </a:p>
                  </a:txBody>
                  <a:tcPr/>
                </a:tc>
                <a:tc rowSpan="6">
                  <a:txBody>
                    <a:bodyPr/>
                    <a:lstStyle/>
                    <a:p>
                      <a:pPr algn="l" fontAlgn="t"/>
                      <a:r>
                        <a:rPr lang="en-US" sz="800" b="0" i="0" u="none" strike="noStrike" dirty="0">
                          <a:solidFill>
                            <a:srgbClr val="0070C0"/>
                          </a:solidFill>
                          <a:effectLst/>
                          <a:latin typeface="BIZ UDPゴシック" panose="020B0400000000000000" pitchFamily="50" charset="-128"/>
                          <a:ea typeface="BIZ UDPゴシック" panose="020B0400000000000000" pitchFamily="50" charset="-128"/>
                        </a:rPr>
                        <a:t>BRIGHT MORNING</a:t>
                      </a:r>
                      <a:br>
                        <a:rPr lang="en-US" sz="800" b="0" i="0" u="none" strike="noStrike" dirty="0">
                          <a:solidFill>
                            <a:schemeClr val="tx1">
                              <a:lumMod val="75000"/>
                              <a:lumOff val="25000"/>
                            </a:schemeClr>
                          </a:solidFill>
                          <a:effectLst/>
                          <a:latin typeface="BIZ UDPゴシック" panose="020B0400000000000000" pitchFamily="50" charset="-128"/>
                          <a:ea typeface="BIZ UDPゴシック" panose="020B0400000000000000" pitchFamily="50" charset="-128"/>
                        </a:rPr>
                      </a:br>
                      <a:r>
                        <a:rPr lang="en-US" altLang="ja-JP" sz="700" b="0" i="0" u="none" strike="noStrike" dirty="0">
                          <a:solidFill>
                            <a:schemeClr val="tx1">
                              <a:lumMod val="75000"/>
                              <a:lumOff val="25000"/>
                            </a:schemeClr>
                          </a:solidFill>
                          <a:effectLst/>
                          <a:latin typeface="BIZ UDPゴシック" panose="020B0400000000000000" pitchFamily="50" charset="-128"/>
                          <a:ea typeface="BIZ UDPゴシック" panose="020B0400000000000000" pitchFamily="50" charset="-128"/>
                        </a:rPr>
                        <a:t>DJ:</a:t>
                      </a:r>
                      <a:r>
                        <a:rPr lang="ja-JP" altLang="en-US" sz="700" b="0" i="0" u="none" strike="noStrike" dirty="0">
                          <a:solidFill>
                            <a:schemeClr val="tx1">
                              <a:lumMod val="75000"/>
                              <a:lumOff val="25000"/>
                            </a:schemeClr>
                          </a:solidFill>
                          <a:effectLst/>
                          <a:latin typeface="BIZ UDPゴシック" panose="020B0400000000000000" pitchFamily="50" charset="-128"/>
                          <a:ea typeface="BIZ UDPゴシック" panose="020B0400000000000000" pitchFamily="50" charset="-128"/>
                        </a:rPr>
                        <a:t>内田絢子</a:t>
                      </a:r>
                      <a:endParaRPr lang="ja-JP" altLang="en-US" sz="800" b="0" i="0" u="none" strike="noStrike" dirty="0">
                        <a:solidFill>
                          <a:schemeClr val="tx1">
                            <a:lumMod val="75000"/>
                            <a:lumOff val="25000"/>
                          </a:schemeClr>
                        </a:solidFill>
                        <a:effectLst/>
                        <a:latin typeface="BIZ UDPゴシック" panose="020B0400000000000000" pitchFamily="50" charset="-128"/>
                        <a:ea typeface="BIZ UDPゴシック" panose="020B0400000000000000" pitchFamily="50" charset="-128"/>
                      </a:endParaRPr>
                    </a:p>
                  </a:txBody>
                  <a:tcPr marL="1717" marR="1717" marT="1717"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4E5F7"/>
                    </a:solidFill>
                  </a:tcPr>
                </a:tc>
                <a:tc gridSpan="2">
                  <a:txBody>
                    <a:bodyPr/>
                    <a:lstStyle/>
                    <a:p>
                      <a:pPr algn="l" fontAlgn="t"/>
                      <a:r>
                        <a:rPr lang="en-US" sz="800" b="0" i="0" u="none" strike="noStrike" dirty="0">
                          <a:solidFill>
                            <a:srgbClr val="0070C0"/>
                          </a:solidFill>
                          <a:effectLst/>
                          <a:latin typeface="BIZ UDPゴシック" panose="020B0400000000000000" pitchFamily="50" charset="-128"/>
                          <a:ea typeface="BIZ UDPゴシック" panose="020B0400000000000000" pitchFamily="50" charset="-128"/>
                        </a:rPr>
                        <a:t>WEEKEND PULS</a:t>
                      </a:r>
                      <a:r>
                        <a:rPr lang="ja-JP" altLang="en-US" sz="800" b="0" i="0" u="none" strike="noStrike" dirty="0">
                          <a:solidFill>
                            <a:srgbClr val="0070C0"/>
                          </a:solidFill>
                          <a:effectLst/>
                          <a:latin typeface="BIZ UDPゴシック" panose="020B0400000000000000" pitchFamily="50" charset="-128"/>
                          <a:ea typeface="BIZ UDPゴシック" panose="020B0400000000000000" pitchFamily="50" charset="-128"/>
                        </a:rPr>
                        <a:t>　</a:t>
                      </a:r>
                      <a:r>
                        <a:rPr lang="en-US" altLang="ja-JP" sz="700" b="0" i="0" u="none" strike="noStrike" dirty="0">
                          <a:solidFill>
                            <a:schemeClr val="tx1">
                              <a:lumMod val="75000"/>
                              <a:lumOff val="25000"/>
                            </a:schemeClr>
                          </a:solidFill>
                          <a:effectLst/>
                          <a:latin typeface="BIZ UDPゴシック" panose="020B0400000000000000" pitchFamily="50" charset="-128"/>
                          <a:ea typeface="BIZ UDPゴシック" panose="020B0400000000000000" pitchFamily="50" charset="-128"/>
                        </a:rPr>
                        <a:t>DJ:</a:t>
                      </a:r>
                      <a:r>
                        <a:rPr lang="ja-JP" altLang="en-US" sz="700" b="0" i="0" u="none" strike="noStrike" dirty="0">
                          <a:solidFill>
                            <a:schemeClr val="tx1">
                              <a:lumMod val="75000"/>
                              <a:lumOff val="25000"/>
                            </a:schemeClr>
                          </a:solidFill>
                          <a:effectLst/>
                          <a:latin typeface="BIZ UDPゴシック" panose="020B0400000000000000" pitchFamily="50" charset="-128"/>
                          <a:ea typeface="BIZ UDPゴシック" panose="020B0400000000000000" pitchFamily="50" charset="-128"/>
                        </a:rPr>
                        <a:t>田中麻希　 </a:t>
                      </a:r>
                      <a:endParaRPr lang="ja-JP" altLang="en-US" sz="800" b="0" i="0" u="none" strike="noStrike" dirty="0">
                        <a:solidFill>
                          <a:schemeClr val="tx1">
                            <a:lumMod val="75000"/>
                            <a:lumOff val="25000"/>
                          </a:schemeClr>
                        </a:solidFill>
                        <a:effectLst/>
                        <a:latin typeface="BIZ UDPゴシック" panose="020B0400000000000000" pitchFamily="50" charset="-128"/>
                        <a:ea typeface="BIZ UDPゴシック" panose="020B0400000000000000" pitchFamily="50" charset="-128"/>
                      </a:endParaRPr>
                    </a:p>
                  </a:txBody>
                  <a:tcPr marL="1717" marR="1717" marT="1717" marB="0" anchor="ctr">
                    <a:lnL w="6350"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4E5F7"/>
                    </a:solidFill>
                  </a:tcPr>
                </a:tc>
                <a:tc hMerge="1">
                  <a:txBody>
                    <a:bodyPr/>
                    <a:lstStyle/>
                    <a:p>
                      <a:endParaRPr kumimoji="1" lang="ja-JP" altLang="en-US"/>
                    </a:p>
                  </a:txBody>
                  <a:tcPr/>
                </a:tc>
                <a:tc>
                  <a:txBody>
                    <a:bodyPr/>
                    <a:lstStyle/>
                    <a:p>
                      <a:pPr algn="ctr" fontAlgn="ctr"/>
                      <a:r>
                        <a:rPr lang="en-US" altLang="ja-JP" sz="800" b="0" i="0" u="none" strike="noStrike" dirty="0">
                          <a:solidFill>
                            <a:schemeClr val="tx1">
                              <a:lumMod val="75000"/>
                              <a:lumOff val="25000"/>
                            </a:schemeClr>
                          </a:solidFill>
                          <a:effectLst/>
                          <a:latin typeface="BIZ UDPゴシック" panose="020B0400000000000000" pitchFamily="50" charset="-128"/>
                          <a:ea typeface="BIZ UDPゴシック" panose="020B0400000000000000" pitchFamily="50" charset="-128"/>
                        </a:rPr>
                        <a:t>6</a:t>
                      </a:r>
                    </a:p>
                  </a:txBody>
                  <a:tcPr marL="1717" marR="1717" marT="1717"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63172244"/>
                  </a:ext>
                </a:extLst>
              </a:tr>
              <a:tr h="216000">
                <a:tc>
                  <a:txBody>
                    <a:bodyPr/>
                    <a:lstStyle/>
                    <a:p>
                      <a:pPr algn="ctr" fontAlgn="ctr"/>
                      <a:r>
                        <a:rPr lang="en-US" altLang="ja-JP" sz="800" b="0" i="0" u="none" strike="noStrike" dirty="0">
                          <a:solidFill>
                            <a:schemeClr val="tx1">
                              <a:lumMod val="75000"/>
                              <a:lumOff val="25000"/>
                            </a:schemeClr>
                          </a:solidFill>
                          <a:effectLst/>
                          <a:latin typeface="BIZ UDPゴシック" panose="020B0400000000000000" pitchFamily="50" charset="-128"/>
                          <a:ea typeface="BIZ UDPゴシック" panose="020B0400000000000000" pitchFamily="50" charset="-128"/>
                        </a:rPr>
                        <a:t>7</a:t>
                      </a:r>
                    </a:p>
                  </a:txBody>
                  <a:tcPr marL="1717" marR="1717" marT="1717"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gridSpan="4"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vMerge="1">
                  <a:txBody>
                    <a:bodyPr/>
                    <a:lstStyle/>
                    <a:p>
                      <a:endParaRPr kumimoji="1" lang="ja-JP" altLang="en-US"/>
                    </a:p>
                  </a:txBody>
                  <a:tcPr/>
                </a:tc>
                <a:tc rowSpan="5">
                  <a:txBody>
                    <a:bodyPr/>
                    <a:lstStyle/>
                    <a:p>
                      <a:pPr algn="l" fontAlgn="t"/>
                      <a:r>
                        <a:rPr lang="en-US" sz="800" b="0" i="0" u="none" strike="noStrike" dirty="0">
                          <a:solidFill>
                            <a:srgbClr val="0070C0"/>
                          </a:solidFill>
                          <a:effectLst/>
                          <a:latin typeface="BIZ UDPゴシック" panose="020B0400000000000000" pitchFamily="50" charset="-128"/>
                          <a:ea typeface="BIZ UDPゴシック" panose="020B0400000000000000" pitchFamily="50" charset="-128"/>
                        </a:rPr>
                        <a:t>SATURDAY</a:t>
                      </a:r>
                      <a:br>
                        <a:rPr lang="en-US" sz="800" b="0" i="0" u="none" strike="noStrike" dirty="0">
                          <a:solidFill>
                            <a:srgbClr val="0070C0"/>
                          </a:solidFill>
                          <a:effectLst/>
                          <a:latin typeface="BIZ UDPゴシック" panose="020B0400000000000000" pitchFamily="50" charset="-128"/>
                          <a:ea typeface="BIZ UDPゴシック" panose="020B0400000000000000" pitchFamily="50" charset="-128"/>
                        </a:rPr>
                      </a:br>
                      <a:r>
                        <a:rPr lang="en-US" sz="800" b="0" i="0" u="none" strike="noStrike" dirty="0">
                          <a:solidFill>
                            <a:srgbClr val="0070C0"/>
                          </a:solidFill>
                          <a:effectLst/>
                          <a:latin typeface="BIZ UDPゴシック" panose="020B0400000000000000" pitchFamily="50" charset="-128"/>
                          <a:ea typeface="BIZ UDPゴシック" panose="020B0400000000000000" pitchFamily="50" charset="-128"/>
                        </a:rPr>
                        <a:t>AMUSIC ISLANDS</a:t>
                      </a:r>
                      <a:br>
                        <a:rPr lang="en-US" sz="800" b="0" i="0" u="none" strike="noStrike" dirty="0">
                          <a:solidFill>
                            <a:srgbClr val="0070C0"/>
                          </a:solidFill>
                          <a:effectLst/>
                          <a:latin typeface="BIZ UDPゴシック" panose="020B0400000000000000" pitchFamily="50" charset="-128"/>
                          <a:ea typeface="BIZ UDPゴシック" panose="020B0400000000000000" pitchFamily="50" charset="-128"/>
                        </a:rPr>
                      </a:br>
                      <a:r>
                        <a:rPr lang="en-US" sz="800" b="0" i="0" u="none" strike="noStrike" dirty="0">
                          <a:solidFill>
                            <a:srgbClr val="0070C0"/>
                          </a:solidFill>
                          <a:effectLst/>
                          <a:latin typeface="BIZ UDPゴシック" panose="020B0400000000000000" pitchFamily="50" charset="-128"/>
                          <a:ea typeface="BIZ UDPゴシック" panose="020B0400000000000000" pitchFamily="50" charset="-128"/>
                        </a:rPr>
                        <a:t>－MORNING EDITION－</a:t>
                      </a:r>
                      <a:br>
                        <a:rPr lang="en-US" sz="800" b="0" i="0" u="none" strike="noStrike" dirty="0">
                          <a:solidFill>
                            <a:srgbClr val="0070C0"/>
                          </a:solidFill>
                          <a:effectLst/>
                          <a:latin typeface="BIZ UDPゴシック" panose="020B0400000000000000" pitchFamily="50" charset="-128"/>
                          <a:ea typeface="BIZ UDPゴシック" panose="020B0400000000000000" pitchFamily="50" charset="-128"/>
                        </a:rPr>
                      </a:br>
                      <a:r>
                        <a:rPr lang="en-US" altLang="ja-JP" sz="700" b="0" i="0" u="none" strike="noStrike" dirty="0" err="1">
                          <a:solidFill>
                            <a:schemeClr val="tx1">
                              <a:lumMod val="75000"/>
                              <a:lumOff val="25000"/>
                            </a:schemeClr>
                          </a:solidFill>
                          <a:effectLst/>
                          <a:latin typeface="BIZ UDPゴシック" panose="020B0400000000000000" pitchFamily="50" charset="-128"/>
                          <a:ea typeface="BIZ UDPゴシック" panose="020B0400000000000000" pitchFamily="50" charset="-128"/>
                        </a:rPr>
                        <a:t>DJ:</a:t>
                      </a:r>
                      <a:r>
                        <a:rPr lang="en-US" sz="700" b="0" i="0" u="none" strike="noStrike" dirty="0" err="1">
                          <a:solidFill>
                            <a:schemeClr val="tx1">
                              <a:lumMod val="75000"/>
                              <a:lumOff val="25000"/>
                            </a:schemeClr>
                          </a:solidFill>
                          <a:effectLst/>
                          <a:latin typeface="BIZ UDPゴシック" panose="020B0400000000000000" pitchFamily="50" charset="-128"/>
                          <a:ea typeface="BIZ UDPゴシック" panose="020B0400000000000000" pitchFamily="50" charset="-128"/>
                        </a:rPr>
                        <a:t>仁井聡子</a:t>
                      </a:r>
                      <a:endParaRPr lang="en-US" sz="800" b="0" i="0" u="none" strike="noStrike" dirty="0">
                        <a:solidFill>
                          <a:schemeClr val="tx1">
                            <a:lumMod val="75000"/>
                            <a:lumOff val="25000"/>
                          </a:schemeClr>
                        </a:solidFill>
                        <a:effectLst/>
                        <a:latin typeface="BIZ UDPゴシック" panose="020B0400000000000000" pitchFamily="50" charset="-128"/>
                        <a:ea typeface="BIZ UDPゴシック" panose="020B0400000000000000" pitchFamily="50" charset="-128"/>
                      </a:endParaRPr>
                    </a:p>
                  </a:txBody>
                  <a:tcPr marL="1717" marR="1717" marT="1717"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4E5F7"/>
                    </a:solidFill>
                  </a:tcPr>
                </a:tc>
                <a:tc rowSpan="5">
                  <a:txBody>
                    <a:bodyPr/>
                    <a:lstStyle/>
                    <a:p>
                      <a:pPr algn="l" fontAlgn="t"/>
                      <a:r>
                        <a:rPr lang="en-US" sz="800" b="0" i="0" u="none" strike="noStrike" dirty="0">
                          <a:solidFill>
                            <a:srgbClr val="0070C0"/>
                          </a:solidFill>
                          <a:effectLst/>
                          <a:latin typeface="BIZ UDPゴシック" panose="020B0400000000000000" pitchFamily="50" charset="-128"/>
                          <a:ea typeface="BIZ UDPゴシック" panose="020B0400000000000000" pitchFamily="50" charset="-128"/>
                        </a:rPr>
                        <a:t>SUPERFINE SUNDAY</a:t>
                      </a:r>
                      <a:br>
                        <a:rPr lang="en-US" sz="800" b="0" i="0" u="none" strike="noStrike" dirty="0">
                          <a:solidFill>
                            <a:schemeClr val="tx1">
                              <a:lumMod val="75000"/>
                              <a:lumOff val="25000"/>
                            </a:schemeClr>
                          </a:solidFill>
                          <a:effectLst/>
                          <a:latin typeface="BIZ UDPゴシック" panose="020B0400000000000000" pitchFamily="50" charset="-128"/>
                          <a:ea typeface="BIZ UDPゴシック" panose="020B0400000000000000" pitchFamily="50" charset="-128"/>
                        </a:rPr>
                      </a:br>
                      <a:r>
                        <a:rPr lang="en-US" altLang="ja-JP" sz="700" b="0" i="0" u="none" strike="noStrike" dirty="0">
                          <a:solidFill>
                            <a:schemeClr val="tx1">
                              <a:lumMod val="75000"/>
                              <a:lumOff val="25000"/>
                            </a:schemeClr>
                          </a:solidFill>
                          <a:effectLst/>
                          <a:latin typeface="BIZ UDPゴシック" panose="020B0400000000000000" pitchFamily="50" charset="-128"/>
                          <a:ea typeface="BIZ UDPゴシック" panose="020B0400000000000000" pitchFamily="50" charset="-128"/>
                        </a:rPr>
                        <a:t>DJ:</a:t>
                      </a:r>
                      <a:r>
                        <a:rPr lang="ja-JP" altLang="en-US" sz="700" b="0" i="0" u="none" strike="noStrike" dirty="0">
                          <a:solidFill>
                            <a:schemeClr val="tx1">
                              <a:lumMod val="75000"/>
                              <a:lumOff val="25000"/>
                            </a:schemeClr>
                          </a:solidFill>
                          <a:effectLst/>
                          <a:latin typeface="BIZ UDPゴシック" panose="020B0400000000000000" pitchFamily="50" charset="-128"/>
                          <a:ea typeface="BIZ UDPゴシック" panose="020B0400000000000000" pitchFamily="50" charset="-128"/>
                        </a:rPr>
                        <a:t>浅井博章</a:t>
                      </a:r>
                      <a:endParaRPr lang="ja-JP" altLang="en-US" sz="800" b="0" i="0" u="none" strike="noStrike" dirty="0">
                        <a:solidFill>
                          <a:schemeClr val="tx1">
                            <a:lumMod val="75000"/>
                            <a:lumOff val="25000"/>
                          </a:schemeClr>
                        </a:solidFill>
                        <a:effectLst/>
                        <a:latin typeface="BIZ UDPゴシック" panose="020B0400000000000000" pitchFamily="50" charset="-128"/>
                        <a:ea typeface="BIZ UDPゴシック" panose="020B0400000000000000" pitchFamily="50" charset="-128"/>
                      </a:endParaRPr>
                    </a:p>
                  </a:txBody>
                  <a:tcPr marL="1717" marR="1717" marT="1717" marB="0" anchor="ctr">
                    <a:lnL w="6350"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4E5F7"/>
                    </a:solidFill>
                  </a:tcPr>
                </a:tc>
                <a:tc>
                  <a:txBody>
                    <a:bodyPr/>
                    <a:lstStyle/>
                    <a:p>
                      <a:pPr algn="ctr" fontAlgn="ctr"/>
                      <a:r>
                        <a:rPr lang="en-US" altLang="ja-JP" sz="800" b="0" i="0" u="none" strike="noStrike" dirty="0">
                          <a:solidFill>
                            <a:schemeClr val="tx1">
                              <a:lumMod val="75000"/>
                              <a:lumOff val="25000"/>
                            </a:schemeClr>
                          </a:solidFill>
                          <a:effectLst/>
                          <a:latin typeface="BIZ UDPゴシック" panose="020B0400000000000000" pitchFamily="50" charset="-128"/>
                          <a:ea typeface="BIZ UDPゴシック" panose="020B0400000000000000" pitchFamily="50" charset="-128"/>
                        </a:rPr>
                        <a:t>7</a:t>
                      </a:r>
                    </a:p>
                  </a:txBody>
                  <a:tcPr marL="1717" marR="1717" marT="1717"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96090896"/>
                  </a:ext>
                </a:extLst>
              </a:tr>
              <a:tr h="216000">
                <a:tc>
                  <a:txBody>
                    <a:bodyPr/>
                    <a:lstStyle/>
                    <a:p>
                      <a:pPr algn="ctr" fontAlgn="ctr"/>
                      <a:r>
                        <a:rPr lang="en-US" altLang="ja-JP" sz="800" b="0" i="0" u="none" strike="noStrike" dirty="0">
                          <a:solidFill>
                            <a:schemeClr val="tx1">
                              <a:lumMod val="75000"/>
                              <a:lumOff val="25000"/>
                            </a:schemeClr>
                          </a:solidFill>
                          <a:effectLst/>
                          <a:latin typeface="BIZ UDPゴシック" panose="020B0400000000000000" pitchFamily="50" charset="-128"/>
                          <a:ea typeface="BIZ UDPゴシック" panose="020B0400000000000000" pitchFamily="50" charset="-128"/>
                        </a:rPr>
                        <a:t>8</a:t>
                      </a:r>
                    </a:p>
                  </a:txBody>
                  <a:tcPr marL="1717" marR="1717" marT="1717"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gridSpan="4"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en-US" altLang="ja-JP" sz="800" b="0" i="0" u="none" strike="noStrike" dirty="0">
                          <a:solidFill>
                            <a:schemeClr val="tx1">
                              <a:lumMod val="75000"/>
                              <a:lumOff val="25000"/>
                            </a:schemeClr>
                          </a:solidFill>
                          <a:effectLst/>
                          <a:latin typeface="BIZ UDPゴシック" panose="020B0400000000000000" pitchFamily="50" charset="-128"/>
                          <a:ea typeface="BIZ UDPゴシック" panose="020B0400000000000000" pitchFamily="50" charset="-128"/>
                        </a:rPr>
                        <a:t>8</a:t>
                      </a:r>
                    </a:p>
                  </a:txBody>
                  <a:tcPr marL="1717" marR="1717" marT="1717"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29976129"/>
                  </a:ext>
                </a:extLst>
              </a:tr>
              <a:tr h="216000">
                <a:tc>
                  <a:txBody>
                    <a:bodyPr/>
                    <a:lstStyle/>
                    <a:p>
                      <a:pPr algn="ctr" fontAlgn="ctr"/>
                      <a:r>
                        <a:rPr lang="en-US" altLang="ja-JP" sz="800" b="0" i="0" u="none" strike="noStrike" dirty="0">
                          <a:solidFill>
                            <a:schemeClr val="tx1">
                              <a:lumMod val="75000"/>
                              <a:lumOff val="25000"/>
                            </a:schemeClr>
                          </a:solidFill>
                          <a:effectLst/>
                          <a:latin typeface="BIZ UDPゴシック" panose="020B0400000000000000" pitchFamily="50" charset="-128"/>
                          <a:ea typeface="BIZ UDPゴシック" panose="020B0400000000000000" pitchFamily="50" charset="-128"/>
                        </a:rPr>
                        <a:t>9</a:t>
                      </a:r>
                    </a:p>
                  </a:txBody>
                  <a:tcPr marL="1717" marR="1717" marT="1717"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gridSpan="4"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en-US" altLang="ja-JP" sz="800" b="0" i="0" u="none" strike="noStrike" dirty="0">
                          <a:solidFill>
                            <a:schemeClr val="tx1">
                              <a:lumMod val="75000"/>
                              <a:lumOff val="25000"/>
                            </a:schemeClr>
                          </a:solidFill>
                          <a:effectLst/>
                          <a:latin typeface="BIZ UDPゴシック" panose="020B0400000000000000" pitchFamily="50" charset="-128"/>
                          <a:ea typeface="BIZ UDPゴシック" panose="020B0400000000000000" pitchFamily="50" charset="-128"/>
                        </a:rPr>
                        <a:t>9</a:t>
                      </a:r>
                    </a:p>
                  </a:txBody>
                  <a:tcPr marL="1717" marR="1717" marT="1717"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05057089"/>
                  </a:ext>
                </a:extLst>
              </a:tr>
              <a:tr h="216000">
                <a:tc>
                  <a:txBody>
                    <a:bodyPr/>
                    <a:lstStyle/>
                    <a:p>
                      <a:pPr algn="ctr" fontAlgn="ctr"/>
                      <a:r>
                        <a:rPr lang="en-US" altLang="ja-JP" sz="800" b="0" i="0" u="none" strike="noStrike" dirty="0">
                          <a:solidFill>
                            <a:schemeClr val="tx1">
                              <a:lumMod val="75000"/>
                              <a:lumOff val="25000"/>
                            </a:schemeClr>
                          </a:solidFill>
                          <a:effectLst/>
                          <a:latin typeface="BIZ UDPゴシック" panose="020B0400000000000000" pitchFamily="50" charset="-128"/>
                          <a:ea typeface="BIZ UDPゴシック" panose="020B0400000000000000" pitchFamily="50" charset="-128"/>
                        </a:rPr>
                        <a:t>10</a:t>
                      </a:r>
                    </a:p>
                  </a:txBody>
                  <a:tcPr marL="1717" marR="1717" marT="1717"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gridSpan="4"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en-US" altLang="ja-JP" sz="800" b="0" i="0" u="none" strike="noStrike" dirty="0">
                          <a:solidFill>
                            <a:schemeClr val="tx1">
                              <a:lumMod val="75000"/>
                              <a:lumOff val="25000"/>
                            </a:schemeClr>
                          </a:solidFill>
                          <a:effectLst/>
                          <a:latin typeface="BIZ UDPゴシック" panose="020B0400000000000000" pitchFamily="50" charset="-128"/>
                          <a:ea typeface="BIZ UDPゴシック" panose="020B0400000000000000" pitchFamily="50" charset="-128"/>
                        </a:rPr>
                        <a:t>10</a:t>
                      </a:r>
                    </a:p>
                  </a:txBody>
                  <a:tcPr marL="1717" marR="1717" marT="1717"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07884685"/>
                  </a:ext>
                </a:extLst>
              </a:tr>
              <a:tr h="216000">
                <a:tc>
                  <a:txBody>
                    <a:bodyPr/>
                    <a:lstStyle/>
                    <a:p>
                      <a:pPr algn="ctr" fontAlgn="ctr"/>
                      <a:r>
                        <a:rPr lang="en-US" altLang="ja-JP" sz="800" b="0" i="0" u="none" strike="noStrike" dirty="0">
                          <a:solidFill>
                            <a:schemeClr val="tx1">
                              <a:lumMod val="75000"/>
                              <a:lumOff val="25000"/>
                            </a:schemeClr>
                          </a:solidFill>
                          <a:effectLst/>
                          <a:latin typeface="BIZ UDPゴシック" panose="020B0400000000000000" pitchFamily="50" charset="-128"/>
                          <a:ea typeface="BIZ UDPゴシック" panose="020B0400000000000000" pitchFamily="50" charset="-128"/>
                        </a:rPr>
                        <a:t>11</a:t>
                      </a:r>
                    </a:p>
                  </a:txBody>
                  <a:tcPr marL="1717" marR="1717" marT="1717"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rowSpan="3" gridSpan="4">
                  <a:txBody>
                    <a:bodyPr/>
                    <a:lstStyle/>
                    <a:p>
                      <a:pPr algn="l" fontAlgn="t"/>
                      <a:r>
                        <a:rPr lang="en-US" sz="800" b="0" i="0" u="none" strike="noStrike" dirty="0">
                          <a:solidFill>
                            <a:srgbClr val="0070C0"/>
                          </a:solidFill>
                          <a:effectLst/>
                          <a:latin typeface="BIZ UDPゴシック" panose="020B0400000000000000" pitchFamily="50" charset="-128"/>
                          <a:ea typeface="BIZ UDPゴシック" panose="020B0400000000000000" pitchFamily="50" charset="-128"/>
                        </a:rPr>
                        <a:t>UPBEAT!</a:t>
                      </a:r>
                      <a:br>
                        <a:rPr lang="en-US" sz="800" b="0" i="0" u="none" strike="noStrike" dirty="0">
                          <a:solidFill>
                            <a:schemeClr val="tx1">
                              <a:lumMod val="75000"/>
                              <a:lumOff val="25000"/>
                            </a:schemeClr>
                          </a:solidFill>
                          <a:effectLst/>
                          <a:latin typeface="BIZ UDPゴシック" panose="020B0400000000000000" pitchFamily="50" charset="-128"/>
                          <a:ea typeface="BIZ UDPゴシック" panose="020B0400000000000000" pitchFamily="50" charset="-128"/>
                        </a:rPr>
                      </a:br>
                      <a:r>
                        <a:rPr lang="en-US" altLang="ja-JP" sz="700" b="0" i="0" u="none" strike="noStrike" dirty="0">
                          <a:solidFill>
                            <a:schemeClr val="tx1">
                              <a:lumMod val="75000"/>
                              <a:lumOff val="25000"/>
                            </a:schemeClr>
                          </a:solidFill>
                          <a:effectLst/>
                          <a:latin typeface="BIZ UDPゴシック" panose="020B0400000000000000" pitchFamily="50" charset="-128"/>
                          <a:ea typeface="BIZ UDPゴシック" panose="020B0400000000000000" pitchFamily="50" charset="-128"/>
                        </a:rPr>
                        <a:t>DJ</a:t>
                      </a:r>
                      <a:r>
                        <a:rPr lang="ja-JP" altLang="en-US" sz="700" b="0" i="0" u="none" strike="noStrike" dirty="0">
                          <a:solidFill>
                            <a:schemeClr val="tx1">
                              <a:lumMod val="75000"/>
                              <a:lumOff val="25000"/>
                            </a:schemeClr>
                          </a:solidFill>
                          <a:effectLst/>
                          <a:latin typeface="BIZ UDPゴシック" panose="020B0400000000000000" pitchFamily="50" charset="-128"/>
                          <a:ea typeface="BIZ UDPゴシック" panose="020B0400000000000000" pitchFamily="50" charset="-128"/>
                        </a:rPr>
                        <a:t>：加藤真樹子</a:t>
                      </a:r>
                      <a:endParaRPr lang="ja-JP" altLang="en-US" sz="800" b="0" i="0" u="none" strike="noStrike" dirty="0">
                        <a:solidFill>
                          <a:schemeClr val="tx1">
                            <a:lumMod val="75000"/>
                            <a:lumOff val="25000"/>
                          </a:schemeClr>
                        </a:solidFill>
                        <a:effectLst/>
                        <a:latin typeface="BIZ UDPゴシック" panose="020B0400000000000000" pitchFamily="50" charset="-128"/>
                        <a:ea typeface="BIZ UDPゴシック" panose="020B0400000000000000" pitchFamily="50" charset="-128"/>
                      </a:endParaRPr>
                    </a:p>
                  </a:txBody>
                  <a:tcPr marL="1717" marR="1717" marT="1717" marB="0" anchor="ctr">
                    <a:lnL w="6350" cap="flat" cmpd="sng" algn="ctr">
                      <a:solidFill>
                        <a:schemeClr val="tx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4E5F7"/>
                    </a:solidFill>
                  </a:tcPr>
                </a:tc>
                <a:tc rowSpan="3" hMerge="1">
                  <a:txBody>
                    <a:bodyPr/>
                    <a:lstStyle/>
                    <a:p>
                      <a:endParaRPr kumimoji="1" lang="ja-JP" altLang="en-US"/>
                    </a:p>
                  </a:txBody>
                  <a:tcPr/>
                </a:tc>
                <a:tc rowSpan="3" hMerge="1">
                  <a:txBody>
                    <a:bodyPr/>
                    <a:lstStyle/>
                    <a:p>
                      <a:endParaRPr kumimoji="1" lang="ja-JP" altLang="en-US"/>
                    </a:p>
                  </a:txBody>
                  <a:tcPr/>
                </a:tc>
                <a:tc rowSpan="3" h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en-US" altLang="ja-JP" sz="800" b="0" i="0" u="none" strike="noStrike" dirty="0">
                          <a:solidFill>
                            <a:schemeClr val="tx1">
                              <a:lumMod val="75000"/>
                              <a:lumOff val="25000"/>
                            </a:schemeClr>
                          </a:solidFill>
                          <a:effectLst/>
                          <a:latin typeface="BIZ UDPゴシック" panose="020B0400000000000000" pitchFamily="50" charset="-128"/>
                          <a:ea typeface="BIZ UDPゴシック" panose="020B0400000000000000" pitchFamily="50" charset="-128"/>
                        </a:rPr>
                        <a:t>11</a:t>
                      </a:r>
                    </a:p>
                  </a:txBody>
                  <a:tcPr marL="1717" marR="1717" marT="1717"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99940159"/>
                  </a:ext>
                </a:extLst>
              </a:tr>
              <a:tr h="216000">
                <a:tc>
                  <a:txBody>
                    <a:bodyPr/>
                    <a:lstStyle/>
                    <a:p>
                      <a:pPr algn="ctr" fontAlgn="ctr"/>
                      <a:r>
                        <a:rPr lang="en-US" altLang="ja-JP" sz="800" b="0" i="0" u="none" strike="noStrike" dirty="0">
                          <a:solidFill>
                            <a:schemeClr val="tx1">
                              <a:lumMod val="75000"/>
                              <a:lumOff val="25000"/>
                            </a:schemeClr>
                          </a:solidFill>
                          <a:effectLst/>
                          <a:latin typeface="BIZ UDPゴシック" panose="020B0400000000000000" pitchFamily="50" charset="-128"/>
                          <a:ea typeface="BIZ UDPゴシック" panose="020B0400000000000000" pitchFamily="50" charset="-128"/>
                        </a:rPr>
                        <a:t>12</a:t>
                      </a:r>
                    </a:p>
                  </a:txBody>
                  <a:tcPr marL="1717" marR="1717" marT="1717"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gridSpan="4"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rowSpan="6">
                  <a:txBody>
                    <a:bodyPr/>
                    <a:lstStyle/>
                    <a:p>
                      <a:pPr algn="l" fontAlgn="t"/>
                      <a:r>
                        <a:rPr lang="en-US" sz="800" b="0" i="0" u="none" strike="noStrike" dirty="0">
                          <a:solidFill>
                            <a:srgbClr val="0070C0"/>
                          </a:solidFill>
                          <a:effectLst/>
                          <a:latin typeface="BIZ UDPゴシック" panose="020B0400000000000000" pitchFamily="50" charset="-128"/>
                          <a:ea typeface="BIZ UDPゴシック" panose="020B0400000000000000" pitchFamily="50" charset="-128"/>
                        </a:rPr>
                        <a:t>FRIDAY </a:t>
                      </a:r>
                      <a:r>
                        <a:rPr lang="en-US" sz="800" b="0" i="0" u="none" strike="noStrike" dirty="0" err="1">
                          <a:solidFill>
                            <a:srgbClr val="0070C0"/>
                          </a:solidFill>
                          <a:effectLst/>
                          <a:latin typeface="BIZ UDPゴシック" panose="020B0400000000000000" pitchFamily="50" charset="-128"/>
                          <a:ea typeface="BIZ UDPゴシック" panose="020B0400000000000000" pitchFamily="50" charset="-128"/>
                        </a:rPr>
                        <a:t>Cruisin'Map</a:t>
                      </a:r>
                      <a:r>
                        <a:rPr lang="en-US" sz="800" b="0" i="0" u="none" strike="noStrike" dirty="0">
                          <a:solidFill>
                            <a:srgbClr val="0070C0"/>
                          </a:solidFill>
                          <a:effectLst/>
                          <a:latin typeface="BIZ UDPゴシック" panose="020B0400000000000000" pitchFamily="50" charset="-128"/>
                          <a:ea typeface="BIZ UDPゴシック" panose="020B0400000000000000" pitchFamily="50" charset="-128"/>
                        </a:rPr>
                        <a:t>!</a:t>
                      </a:r>
                      <a:br>
                        <a:rPr lang="en-US" sz="800" b="0" i="0" u="none" strike="noStrike" dirty="0">
                          <a:solidFill>
                            <a:srgbClr val="0070C0"/>
                          </a:solidFill>
                          <a:effectLst/>
                          <a:latin typeface="BIZ UDPゴシック" panose="020B0400000000000000" pitchFamily="50" charset="-128"/>
                          <a:ea typeface="BIZ UDPゴシック" panose="020B0400000000000000" pitchFamily="50" charset="-128"/>
                        </a:rPr>
                      </a:br>
                      <a:r>
                        <a:rPr lang="en-US" altLang="ja-JP" sz="700" b="0" i="0" u="none" strike="noStrike" dirty="0">
                          <a:solidFill>
                            <a:schemeClr val="tx1">
                              <a:lumMod val="75000"/>
                              <a:lumOff val="25000"/>
                            </a:schemeClr>
                          </a:solidFill>
                          <a:effectLst/>
                          <a:latin typeface="BIZ UDPゴシック" panose="020B0400000000000000" pitchFamily="50" charset="-128"/>
                          <a:ea typeface="BIZ UDPゴシック" panose="020B0400000000000000" pitchFamily="50" charset="-128"/>
                        </a:rPr>
                        <a:t>DJ:</a:t>
                      </a:r>
                      <a:r>
                        <a:rPr lang="ja-JP" altLang="en-US" sz="700" b="0" i="0" u="none" strike="noStrike" dirty="0">
                          <a:solidFill>
                            <a:schemeClr val="tx1">
                              <a:lumMod val="75000"/>
                              <a:lumOff val="25000"/>
                            </a:schemeClr>
                          </a:solidFill>
                          <a:effectLst/>
                          <a:latin typeface="BIZ UDPゴシック" panose="020B0400000000000000" pitchFamily="50" charset="-128"/>
                          <a:ea typeface="BIZ UDPゴシック" panose="020B0400000000000000" pitchFamily="50" charset="-128"/>
                        </a:rPr>
                        <a:t>飯室大吾</a:t>
                      </a:r>
                      <a:endParaRPr lang="ja-JP" altLang="en-US" sz="800" b="0" i="0" u="none" strike="noStrike" dirty="0">
                        <a:solidFill>
                          <a:schemeClr val="tx1">
                            <a:lumMod val="75000"/>
                            <a:lumOff val="25000"/>
                          </a:schemeClr>
                        </a:solidFill>
                        <a:effectLst/>
                        <a:latin typeface="BIZ UDPゴシック" panose="020B0400000000000000" pitchFamily="50" charset="-128"/>
                        <a:ea typeface="BIZ UDPゴシック" panose="020B0400000000000000" pitchFamily="50" charset="-128"/>
                      </a:endParaRPr>
                    </a:p>
                  </a:txBody>
                  <a:tcPr marL="1717" marR="1717" marT="1717"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4E5F7"/>
                    </a:solidFill>
                  </a:tcPr>
                </a:tc>
                <a:tc rowSpan="8">
                  <a:txBody>
                    <a:bodyPr/>
                    <a:lstStyle/>
                    <a:p>
                      <a:pPr algn="l" fontAlgn="t"/>
                      <a:r>
                        <a:rPr lang="en-US" sz="800" b="0" i="0" u="none" strike="noStrike" dirty="0">
                          <a:solidFill>
                            <a:srgbClr val="0070C0"/>
                          </a:solidFill>
                          <a:effectLst/>
                          <a:latin typeface="BIZ UDPゴシック" panose="020B0400000000000000" pitchFamily="50" charset="-128"/>
                          <a:ea typeface="BIZ UDPゴシック" panose="020B0400000000000000" pitchFamily="50" charset="-128"/>
                        </a:rPr>
                        <a:t>SATURDAY</a:t>
                      </a:r>
                      <a:br>
                        <a:rPr lang="en-US" sz="800" b="0" i="0" u="none" strike="noStrike" dirty="0">
                          <a:solidFill>
                            <a:srgbClr val="0070C0"/>
                          </a:solidFill>
                          <a:effectLst/>
                          <a:latin typeface="BIZ UDPゴシック" panose="020B0400000000000000" pitchFamily="50" charset="-128"/>
                          <a:ea typeface="BIZ UDPゴシック" panose="020B0400000000000000" pitchFamily="50" charset="-128"/>
                        </a:rPr>
                      </a:br>
                      <a:r>
                        <a:rPr lang="en-US" sz="800" b="0" i="0" u="none" strike="noStrike" dirty="0">
                          <a:solidFill>
                            <a:srgbClr val="0070C0"/>
                          </a:solidFill>
                          <a:effectLst/>
                          <a:latin typeface="BIZ UDPゴシック" panose="020B0400000000000000" pitchFamily="50" charset="-128"/>
                          <a:ea typeface="BIZ UDPゴシック" panose="020B0400000000000000" pitchFamily="50" charset="-128"/>
                        </a:rPr>
                        <a:t>AMUSIC ISLANDS</a:t>
                      </a:r>
                      <a:br>
                        <a:rPr lang="en-US" sz="800" b="0" i="0" u="none" strike="noStrike" dirty="0">
                          <a:solidFill>
                            <a:srgbClr val="0070C0"/>
                          </a:solidFill>
                          <a:effectLst/>
                          <a:latin typeface="BIZ UDPゴシック" panose="020B0400000000000000" pitchFamily="50" charset="-128"/>
                          <a:ea typeface="BIZ UDPゴシック" panose="020B0400000000000000" pitchFamily="50" charset="-128"/>
                        </a:rPr>
                      </a:br>
                      <a:r>
                        <a:rPr lang="en-US" sz="800" b="0" i="0" u="none" strike="noStrike" dirty="0">
                          <a:solidFill>
                            <a:srgbClr val="0070C0"/>
                          </a:solidFill>
                          <a:effectLst/>
                          <a:latin typeface="BIZ UDPゴシック" panose="020B0400000000000000" pitchFamily="50" charset="-128"/>
                          <a:ea typeface="BIZ UDPゴシック" panose="020B0400000000000000" pitchFamily="50" charset="-128"/>
                        </a:rPr>
                        <a:t>－AFTERNOON EDITION－</a:t>
                      </a:r>
                      <a:br>
                        <a:rPr lang="en-US" sz="800" b="0" i="0" u="none" strike="noStrike" dirty="0">
                          <a:solidFill>
                            <a:schemeClr val="tx1">
                              <a:lumMod val="75000"/>
                              <a:lumOff val="25000"/>
                            </a:schemeClr>
                          </a:solidFill>
                          <a:effectLst/>
                          <a:latin typeface="BIZ UDPゴシック" panose="020B0400000000000000" pitchFamily="50" charset="-128"/>
                          <a:ea typeface="BIZ UDPゴシック" panose="020B0400000000000000" pitchFamily="50" charset="-128"/>
                        </a:rPr>
                      </a:br>
                      <a:r>
                        <a:rPr lang="en-US" altLang="ja-JP" sz="700" b="0" i="0" u="none" strike="noStrike" dirty="0" err="1">
                          <a:solidFill>
                            <a:schemeClr val="tx1">
                              <a:lumMod val="75000"/>
                              <a:lumOff val="25000"/>
                            </a:schemeClr>
                          </a:solidFill>
                          <a:effectLst/>
                          <a:latin typeface="BIZ UDPゴシック" panose="020B0400000000000000" pitchFamily="50" charset="-128"/>
                          <a:ea typeface="BIZ UDPゴシック" panose="020B0400000000000000" pitchFamily="50" charset="-128"/>
                        </a:rPr>
                        <a:t>DJ:</a:t>
                      </a:r>
                      <a:r>
                        <a:rPr lang="en-US" sz="700" b="0" i="0" u="none" strike="noStrike" dirty="0" err="1">
                          <a:solidFill>
                            <a:schemeClr val="tx1">
                              <a:lumMod val="75000"/>
                              <a:lumOff val="25000"/>
                            </a:schemeClr>
                          </a:solidFill>
                          <a:effectLst/>
                          <a:latin typeface="BIZ UDPゴシック" panose="020B0400000000000000" pitchFamily="50" charset="-128"/>
                          <a:ea typeface="BIZ UDPゴシック" panose="020B0400000000000000" pitchFamily="50" charset="-128"/>
                        </a:rPr>
                        <a:t>樋口大喜</a:t>
                      </a:r>
                      <a:endParaRPr lang="en-US" sz="800" b="0" i="0" u="none" strike="noStrike" dirty="0">
                        <a:solidFill>
                          <a:schemeClr val="tx1">
                            <a:lumMod val="75000"/>
                            <a:lumOff val="25000"/>
                          </a:schemeClr>
                        </a:solidFill>
                        <a:effectLst/>
                        <a:latin typeface="BIZ UDPゴシック" panose="020B0400000000000000" pitchFamily="50" charset="-128"/>
                        <a:ea typeface="BIZ UDPゴシック" panose="020B0400000000000000" pitchFamily="50" charset="-128"/>
                      </a:endParaRPr>
                    </a:p>
                  </a:txBody>
                  <a:tcPr marL="1717" marR="1717" marT="1717"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4E5F7"/>
                    </a:solidFill>
                  </a:tcPr>
                </a:tc>
                <a:tc rowSpan="3">
                  <a:txBody>
                    <a:bodyPr/>
                    <a:lstStyle/>
                    <a:p>
                      <a:pPr algn="l" fontAlgn="t"/>
                      <a:r>
                        <a:rPr lang="en-US" sz="800" b="0" i="0" u="none" strike="noStrike" dirty="0">
                          <a:solidFill>
                            <a:srgbClr val="0070C0"/>
                          </a:solidFill>
                          <a:effectLst/>
                          <a:latin typeface="BIZ UDPゴシック" panose="020B0400000000000000" pitchFamily="50" charset="-128"/>
                          <a:ea typeface="BIZ UDPゴシック" panose="020B0400000000000000" pitchFamily="50" charset="-128"/>
                        </a:rPr>
                        <a:t>OSAKAN HOT 100</a:t>
                      </a:r>
                      <a:br>
                        <a:rPr lang="en-US" sz="800" b="0" i="0" u="none" strike="noStrike" dirty="0">
                          <a:solidFill>
                            <a:schemeClr val="tx1">
                              <a:lumMod val="75000"/>
                              <a:lumOff val="25000"/>
                            </a:schemeClr>
                          </a:solidFill>
                          <a:effectLst/>
                          <a:latin typeface="BIZ UDPゴシック" panose="020B0400000000000000" pitchFamily="50" charset="-128"/>
                          <a:ea typeface="BIZ UDPゴシック" panose="020B0400000000000000" pitchFamily="50" charset="-128"/>
                        </a:rPr>
                      </a:br>
                      <a:r>
                        <a:rPr lang="en-US" altLang="ja-JP" sz="700" b="0" i="0" u="none" strike="noStrike" dirty="0">
                          <a:solidFill>
                            <a:schemeClr val="tx1">
                              <a:lumMod val="75000"/>
                              <a:lumOff val="25000"/>
                            </a:schemeClr>
                          </a:solidFill>
                          <a:effectLst/>
                          <a:latin typeface="BIZ UDPゴシック" panose="020B0400000000000000" pitchFamily="50" charset="-128"/>
                          <a:ea typeface="BIZ UDPゴシック" panose="020B0400000000000000" pitchFamily="50" charset="-128"/>
                        </a:rPr>
                        <a:t>DJ:</a:t>
                      </a:r>
                      <a:r>
                        <a:rPr lang="ja-JP" altLang="en-US" sz="700" b="0" i="0" u="none" strike="noStrike" dirty="0">
                          <a:solidFill>
                            <a:schemeClr val="tx1">
                              <a:lumMod val="75000"/>
                              <a:lumOff val="25000"/>
                            </a:schemeClr>
                          </a:solidFill>
                          <a:effectLst/>
                          <a:latin typeface="BIZ UDPゴシック" panose="020B0400000000000000" pitchFamily="50" charset="-128"/>
                          <a:ea typeface="BIZ UDPゴシック" panose="020B0400000000000000" pitchFamily="50" charset="-128"/>
                        </a:rPr>
                        <a:t>高樹リサ</a:t>
                      </a:r>
                      <a:endParaRPr lang="ja-JP" altLang="en-US" sz="800" b="0" i="0" u="none" strike="noStrike" dirty="0">
                        <a:solidFill>
                          <a:schemeClr val="tx1">
                            <a:lumMod val="75000"/>
                            <a:lumOff val="25000"/>
                          </a:schemeClr>
                        </a:solidFill>
                        <a:effectLst/>
                        <a:latin typeface="BIZ UDPゴシック" panose="020B0400000000000000" pitchFamily="50" charset="-128"/>
                        <a:ea typeface="BIZ UDPゴシック" panose="020B0400000000000000" pitchFamily="50" charset="-128"/>
                      </a:endParaRPr>
                    </a:p>
                  </a:txBody>
                  <a:tcPr marL="1717" marR="1717" marT="1717" marB="0" anchor="ctr">
                    <a:lnL w="6350"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4E5F7"/>
                    </a:solidFill>
                  </a:tcPr>
                </a:tc>
                <a:tc>
                  <a:txBody>
                    <a:bodyPr/>
                    <a:lstStyle/>
                    <a:p>
                      <a:pPr algn="ctr" fontAlgn="ctr"/>
                      <a:r>
                        <a:rPr lang="en-US" altLang="ja-JP" sz="800" b="0" i="0" u="none" strike="noStrike" dirty="0">
                          <a:solidFill>
                            <a:schemeClr val="tx1">
                              <a:lumMod val="75000"/>
                              <a:lumOff val="25000"/>
                            </a:schemeClr>
                          </a:solidFill>
                          <a:effectLst/>
                          <a:latin typeface="BIZ UDPゴシック" panose="020B0400000000000000" pitchFamily="50" charset="-128"/>
                          <a:ea typeface="BIZ UDPゴシック" panose="020B0400000000000000" pitchFamily="50" charset="-128"/>
                        </a:rPr>
                        <a:t>12</a:t>
                      </a:r>
                    </a:p>
                  </a:txBody>
                  <a:tcPr marL="1717" marR="1717" marT="1717"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6899338"/>
                  </a:ext>
                </a:extLst>
              </a:tr>
              <a:tr h="216000">
                <a:tc>
                  <a:txBody>
                    <a:bodyPr/>
                    <a:lstStyle/>
                    <a:p>
                      <a:pPr algn="ctr" fontAlgn="ctr"/>
                      <a:r>
                        <a:rPr lang="en-US" altLang="ja-JP" sz="800" b="0" i="0" u="none" strike="noStrike" dirty="0">
                          <a:solidFill>
                            <a:schemeClr val="tx1">
                              <a:lumMod val="75000"/>
                              <a:lumOff val="25000"/>
                            </a:schemeClr>
                          </a:solidFill>
                          <a:effectLst/>
                          <a:latin typeface="BIZ UDPゴシック" panose="020B0400000000000000" pitchFamily="50" charset="-128"/>
                          <a:ea typeface="BIZ UDPゴシック" panose="020B0400000000000000" pitchFamily="50" charset="-128"/>
                        </a:rPr>
                        <a:t>13</a:t>
                      </a:r>
                    </a:p>
                  </a:txBody>
                  <a:tcPr marL="1717" marR="1717" marT="1717"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gridSpan="4"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en-US" altLang="ja-JP" sz="800" b="0" i="0" u="none" strike="noStrike" dirty="0">
                          <a:solidFill>
                            <a:schemeClr val="tx1">
                              <a:lumMod val="75000"/>
                              <a:lumOff val="25000"/>
                            </a:schemeClr>
                          </a:solidFill>
                          <a:effectLst/>
                          <a:latin typeface="BIZ UDPゴシック" panose="020B0400000000000000" pitchFamily="50" charset="-128"/>
                          <a:ea typeface="BIZ UDPゴシック" panose="020B0400000000000000" pitchFamily="50" charset="-128"/>
                        </a:rPr>
                        <a:t>13</a:t>
                      </a:r>
                    </a:p>
                  </a:txBody>
                  <a:tcPr marL="1717" marR="1717" marT="1717"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05246636"/>
                  </a:ext>
                </a:extLst>
              </a:tr>
              <a:tr h="235696">
                <a:tc>
                  <a:txBody>
                    <a:bodyPr/>
                    <a:lstStyle/>
                    <a:p>
                      <a:pPr algn="ctr" fontAlgn="ctr"/>
                      <a:r>
                        <a:rPr lang="en-US" altLang="ja-JP" sz="800" b="0" i="0" u="none" strike="noStrike" dirty="0">
                          <a:solidFill>
                            <a:schemeClr val="tx1">
                              <a:lumMod val="75000"/>
                              <a:lumOff val="25000"/>
                            </a:schemeClr>
                          </a:solidFill>
                          <a:effectLst/>
                          <a:latin typeface="BIZ UDPゴシック" panose="020B0400000000000000" pitchFamily="50" charset="-128"/>
                          <a:ea typeface="BIZ UDPゴシック" panose="020B0400000000000000" pitchFamily="50" charset="-128"/>
                        </a:rPr>
                        <a:t>14</a:t>
                      </a:r>
                    </a:p>
                  </a:txBody>
                  <a:tcPr marL="1717" marR="1717" marT="1717"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rowSpan="5" gridSpan="4">
                  <a:txBody>
                    <a:bodyPr/>
                    <a:lstStyle/>
                    <a:p>
                      <a:pPr algn="l" fontAlgn="t"/>
                      <a:r>
                        <a:rPr lang="en-US" sz="800" b="0" i="0" u="none" strike="noStrike" dirty="0">
                          <a:solidFill>
                            <a:srgbClr val="0070C0"/>
                          </a:solidFill>
                          <a:effectLst/>
                          <a:latin typeface="BIZ UDPゴシック" panose="020B0400000000000000" pitchFamily="50" charset="-128"/>
                          <a:ea typeface="BIZ UDPゴシック" panose="020B0400000000000000" pitchFamily="50" charset="-128"/>
                        </a:rPr>
                        <a:t>802 RADIO MASTERS</a:t>
                      </a:r>
                      <a:br>
                        <a:rPr lang="en-US" sz="800" b="0" i="0" u="none" strike="noStrike" dirty="0">
                          <a:solidFill>
                            <a:schemeClr val="tx1">
                              <a:lumMod val="75000"/>
                              <a:lumOff val="25000"/>
                            </a:schemeClr>
                          </a:solidFill>
                          <a:effectLst/>
                          <a:latin typeface="BIZ UDPゴシック" panose="020B0400000000000000" pitchFamily="50" charset="-128"/>
                          <a:ea typeface="BIZ UDPゴシック" panose="020B0400000000000000" pitchFamily="50" charset="-128"/>
                        </a:rPr>
                      </a:br>
                      <a:r>
                        <a:rPr lang="en-US" altLang="ja-JP" sz="700" b="0" i="0" u="none" strike="noStrike" dirty="0">
                          <a:solidFill>
                            <a:schemeClr val="tx1">
                              <a:lumMod val="75000"/>
                              <a:lumOff val="25000"/>
                            </a:schemeClr>
                          </a:solidFill>
                          <a:effectLst/>
                          <a:latin typeface="BIZ UDPゴシック" panose="020B0400000000000000" pitchFamily="50" charset="-128"/>
                          <a:ea typeface="BIZ UDPゴシック" panose="020B0400000000000000" pitchFamily="50" charset="-128"/>
                        </a:rPr>
                        <a:t>DJ</a:t>
                      </a:r>
                      <a:r>
                        <a:rPr lang="ja-JP" altLang="en-US" sz="700" b="0" i="0" u="none" strike="noStrike" dirty="0">
                          <a:solidFill>
                            <a:schemeClr val="tx1">
                              <a:lumMod val="75000"/>
                              <a:lumOff val="25000"/>
                            </a:schemeClr>
                          </a:solidFill>
                          <a:effectLst/>
                          <a:latin typeface="BIZ UDPゴシック" panose="020B0400000000000000" pitchFamily="50" charset="-128"/>
                          <a:ea typeface="BIZ UDPゴシック" panose="020B0400000000000000" pitchFamily="50" charset="-128"/>
                        </a:rPr>
                        <a:t>：中島ヒロト</a:t>
                      </a:r>
                      <a:endParaRPr lang="ja-JP" altLang="en-US" sz="800" b="0" i="0" u="none" strike="noStrike" dirty="0">
                        <a:solidFill>
                          <a:schemeClr val="tx1">
                            <a:lumMod val="75000"/>
                            <a:lumOff val="25000"/>
                          </a:schemeClr>
                        </a:solidFill>
                        <a:effectLst/>
                        <a:latin typeface="BIZ UDPゴシック" panose="020B0400000000000000" pitchFamily="50" charset="-128"/>
                        <a:ea typeface="BIZ UDPゴシック" panose="020B0400000000000000" pitchFamily="50" charset="-128"/>
                      </a:endParaRPr>
                    </a:p>
                  </a:txBody>
                  <a:tcPr marL="1717" marR="1717" marT="1717" marB="0" anchor="ctr">
                    <a:lnL w="6350" cap="flat" cmpd="sng" algn="ctr">
                      <a:solidFill>
                        <a:schemeClr val="tx1"/>
                      </a:solidFill>
                      <a:prstDash val="solid"/>
                      <a:round/>
                      <a:headEnd type="none" w="med" len="med"/>
                      <a:tailEnd type="none" w="med" len="med"/>
                    </a:lnL>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4E5F7"/>
                    </a:solidFill>
                  </a:tcPr>
                </a:tc>
                <a:tc rowSpan="5" hMerge="1">
                  <a:txBody>
                    <a:bodyPr/>
                    <a:lstStyle/>
                    <a:p>
                      <a:endParaRPr kumimoji="1" lang="ja-JP" altLang="en-US"/>
                    </a:p>
                  </a:txBody>
                  <a:tcPr/>
                </a:tc>
                <a:tc rowSpan="5" hMerge="1">
                  <a:txBody>
                    <a:bodyPr/>
                    <a:lstStyle/>
                    <a:p>
                      <a:endParaRPr kumimoji="1" lang="ja-JP" altLang="en-US"/>
                    </a:p>
                  </a:txBody>
                  <a:tcPr/>
                </a:tc>
                <a:tc rowSpan="5" h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en-US" altLang="ja-JP" sz="800" b="0" i="0" u="none" strike="noStrike" dirty="0">
                          <a:solidFill>
                            <a:schemeClr val="tx1">
                              <a:lumMod val="75000"/>
                              <a:lumOff val="25000"/>
                            </a:schemeClr>
                          </a:solidFill>
                          <a:effectLst/>
                          <a:latin typeface="BIZ UDPゴシック" panose="020B0400000000000000" pitchFamily="50" charset="-128"/>
                          <a:ea typeface="BIZ UDPゴシック" panose="020B0400000000000000" pitchFamily="50" charset="-128"/>
                        </a:rPr>
                        <a:t>14</a:t>
                      </a:r>
                    </a:p>
                  </a:txBody>
                  <a:tcPr marL="1717" marR="1717" marT="1717"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13095601"/>
                  </a:ext>
                </a:extLst>
              </a:tr>
              <a:tr h="216000">
                <a:tc>
                  <a:txBody>
                    <a:bodyPr/>
                    <a:lstStyle/>
                    <a:p>
                      <a:pPr algn="ctr" fontAlgn="ctr"/>
                      <a:r>
                        <a:rPr lang="en-US" altLang="ja-JP" sz="800" b="0" i="0" u="none" strike="noStrike" dirty="0">
                          <a:solidFill>
                            <a:schemeClr val="tx1">
                              <a:lumMod val="75000"/>
                              <a:lumOff val="25000"/>
                            </a:schemeClr>
                          </a:solidFill>
                          <a:effectLst/>
                          <a:latin typeface="BIZ UDPゴシック" panose="020B0400000000000000" pitchFamily="50" charset="-128"/>
                          <a:ea typeface="BIZ UDPゴシック" panose="020B0400000000000000" pitchFamily="50" charset="-128"/>
                        </a:rPr>
                        <a:t>15</a:t>
                      </a:r>
                    </a:p>
                  </a:txBody>
                  <a:tcPr marL="1717" marR="1717" marT="1717"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gridSpan="4" vMerge="1">
                  <a:txBody>
                    <a:bodyPr/>
                    <a:lstStyle/>
                    <a:p>
                      <a:endParaRPr kumimoji="1" lang="ja-JP" altLang="en-US"/>
                    </a:p>
                  </a:txBody>
                  <a:tcPr>
                    <a:lnL w="6350" cap="flat" cmpd="sng" algn="ctr">
                      <a:solidFill>
                        <a:schemeClr val="tx1"/>
                      </a:solidFill>
                      <a:prstDash val="solid"/>
                      <a:round/>
                      <a:headEnd type="none" w="med" len="med"/>
                      <a:tailEnd type="none" w="med" len="med"/>
                    </a:lnL>
                    <a:lnT w="6350" cap="flat" cmpd="sng" algn="ctr">
                      <a:solidFill>
                        <a:schemeClr val="bg1"/>
                      </a:solidFill>
                      <a:prstDash val="solid"/>
                      <a:round/>
                      <a:headEnd type="none" w="med" len="med"/>
                      <a:tailEnd type="none" w="med" len="med"/>
                    </a:lnT>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vMerge="1">
                  <a:txBody>
                    <a:bodyPr/>
                    <a:lstStyle/>
                    <a:p>
                      <a:endParaRPr kumimoji="1" lang="ja-JP" altLang="en-US"/>
                    </a:p>
                  </a:txBody>
                  <a:tcPr>
                    <a:lnT w="6350" cap="flat" cmpd="sng" algn="ctr">
                      <a:solidFill>
                        <a:schemeClr val="bg1"/>
                      </a:solidFill>
                      <a:prstDash val="solid"/>
                      <a:round/>
                      <a:headEnd type="none" w="med" len="med"/>
                      <a:tailEnd type="none" w="med" len="med"/>
                    </a:lnT>
                  </a:tcPr>
                </a:tc>
                <a:tc vMerge="1">
                  <a:txBody>
                    <a:bodyPr/>
                    <a:lstStyle/>
                    <a:p>
                      <a:endParaRPr kumimoji="1" lang="ja-JP" altLang="en-US"/>
                    </a:p>
                  </a:txBody>
                  <a:tcPr>
                    <a:lnT w="6350" cap="flat" cmpd="sng" algn="ctr">
                      <a:solidFill>
                        <a:schemeClr val="bg1"/>
                      </a:solidFill>
                      <a:prstDash val="solid"/>
                      <a:round/>
                      <a:headEnd type="none" w="med" len="med"/>
                      <a:tailEnd type="none" w="med" len="med"/>
                    </a:lnT>
                  </a:tcPr>
                </a:tc>
                <a:tc rowSpan="5">
                  <a:txBody>
                    <a:bodyPr/>
                    <a:lstStyle/>
                    <a:p>
                      <a:pPr algn="l" fontAlgn="t"/>
                      <a:r>
                        <a:rPr lang="en-US" sz="800" b="0" i="0" u="none" strike="noStrike" dirty="0" err="1">
                          <a:solidFill>
                            <a:srgbClr val="0070C0"/>
                          </a:solidFill>
                          <a:effectLst/>
                          <a:latin typeface="BIZ UDPゴシック" panose="020B0400000000000000" pitchFamily="50" charset="-128"/>
                          <a:ea typeface="BIZ UDPゴシック" panose="020B0400000000000000" pitchFamily="50" charset="-128"/>
                        </a:rPr>
                        <a:t>Chillin</a:t>
                      </a:r>
                      <a:r>
                        <a:rPr lang="en-US" sz="800" b="0" i="0" u="none" strike="noStrike" dirty="0">
                          <a:solidFill>
                            <a:srgbClr val="0070C0"/>
                          </a:solidFill>
                          <a:effectLst/>
                          <a:latin typeface="BIZ UDPゴシック" panose="020B0400000000000000" pitchFamily="50" charset="-128"/>
                          <a:ea typeface="BIZ UDPゴシック" panose="020B0400000000000000" pitchFamily="50" charset="-128"/>
                        </a:rPr>
                        <a:t>' Sunday</a:t>
                      </a:r>
                      <a:br>
                        <a:rPr lang="en-US" sz="800" b="0" i="0" u="none" strike="noStrike" dirty="0">
                          <a:solidFill>
                            <a:schemeClr val="tx1">
                              <a:lumMod val="75000"/>
                              <a:lumOff val="25000"/>
                            </a:schemeClr>
                          </a:solidFill>
                          <a:effectLst/>
                          <a:latin typeface="BIZ UDPゴシック" panose="020B0400000000000000" pitchFamily="50" charset="-128"/>
                          <a:ea typeface="BIZ UDPゴシック" panose="020B0400000000000000" pitchFamily="50" charset="-128"/>
                        </a:rPr>
                      </a:br>
                      <a:r>
                        <a:rPr lang="en-US" altLang="ja-JP" sz="700" b="0" i="0" u="none" strike="noStrike" dirty="0">
                          <a:solidFill>
                            <a:schemeClr val="tx1">
                              <a:lumMod val="75000"/>
                              <a:lumOff val="25000"/>
                            </a:schemeClr>
                          </a:solidFill>
                          <a:effectLst/>
                          <a:latin typeface="BIZ UDPゴシック" panose="020B0400000000000000" pitchFamily="50" charset="-128"/>
                          <a:ea typeface="BIZ UDPゴシック" panose="020B0400000000000000" pitchFamily="50" charset="-128"/>
                        </a:rPr>
                        <a:t>DJ:</a:t>
                      </a:r>
                      <a:r>
                        <a:rPr lang="ja-JP" altLang="en-US" sz="700" b="0" i="0" u="none" strike="noStrike" dirty="0">
                          <a:solidFill>
                            <a:schemeClr val="tx1">
                              <a:lumMod val="75000"/>
                              <a:lumOff val="25000"/>
                            </a:schemeClr>
                          </a:solidFill>
                          <a:effectLst/>
                          <a:latin typeface="BIZ UDPゴシック" panose="020B0400000000000000" pitchFamily="50" charset="-128"/>
                          <a:ea typeface="BIZ UDPゴシック" panose="020B0400000000000000" pitchFamily="50" charset="-128"/>
                        </a:rPr>
                        <a:t>落合健太郎</a:t>
                      </a:r>
                      <a:endParaRPr lang="ja-JP" altLang="en-US" sz="800" b="0" i="0" u="none" strike="noStrike" dirty="0">
                        <a:solidFill>
                          <a:schemeClr val="tx1">
                            <a:lumMod val="75000"/>
                            <a:lumOff val="25000"/>
                          </a:schemeClr>
                        </a:solidFill>
                        <a:effectLst/>
                        <a:latin typeface="BIZ UDPゴシック" panose="020B0400000000000000" pitchFamily="50" charset="-128"/>
                        <a:ea typeface="BIZ UDPゴシック" panose="020B0400000000000000" pitchFamily="50" charset="-128"/>
                      </a:endParaRPr>
                    </a:p>
                  </a:txBody>
                  <a:tcPr marL="1717" marR="1717" marT="1717" marB="0" anchor="ctr">
                    <a:lnR w="635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4E5F7"/>
                    </a:solidFill>
                  </a:tcPr>
                </a:tc>
                <a:tc>
                  <a:txBody>
                    <a:bodyPr/>
                    <a:lstStyle/>
                    <a:p>
                      <a:pPr algn="ctr" fontAlgn="ctr"/>
                      <a:r>
                        <a:rPr lang="en-US" altLang="ja-JP" sz="800" b="0" i="0" u="none" strike="noStrike" dirty="0">
                          <a:solidFill>
                            <a:schemeClr val="tx1">
                              <a:lumMod val="75000"/>
                              <a:lumOff val="25000"/>
                            </a:schemeClr>
                          </a:solidFill>
                          <a:effectLst/>
                          <a:latin typeface="BIZ UDPゴシック" panose="020B0400000000000000" pitchFamily="50" charset="-128"/>
                          <a:ea typeface="BIZ UDPゴシック" panose="020B0400000000000000" pitchFamily="50" charset="-128"/>
                        </a:rPr>
                        <a:t>15</a:t>
                      </a:r>
                    </a:p>
                  </a:txBody>
                  <a:tcPr marL="1717" marR="1717" marT="1717"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28708659"/>
                  </a:ext>
                </a:extLst>
              </a:tr>
              <a:tr h="216000">
                <a:tc>
                  <a:txBody>
                    <a:bodyPr/>
                    <a:lstStyle/>
                    <a:p>
                      <a:pPr algn="ctr" fontAlgn="ctr"/>
                      <a:r>
                        <a:rPr lang="en-US" altLang="ja-JP" sz="800" b="0" i="0" u="none" strike="noStrike" dirty="0">
                          <a:solidFill>
                            <a:schemeClr val="tx1">
                              <a:lumMod val="75000"/>
                              <a:lumOff val="25000"/>
                            </a:schemeClr>
                          </a:solidFill>
                          <a:effectLst/>
                          <a:latin typeface="BIZ UDPゴシック" panose="020B0400000000000000" pitchFamily="50" charset="-128"/>
                          <a:ea typeface="BIZ UDPゴシック" panose="020B0400000000000000" pitchFamily="50" charset="-128"/>
                        </a:rPr>
                        <a:t>16</a:t>
                      </a:r>
                    </a:p>
                  </a:txBody>
                  <a:tcPr marL="1717" marR="1717" marT="1717"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gridSpan="4"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en-US" altLang="ja-JP" sz="800" b="0" i="0" u="none" strike="noStrike" dirty="0">
                          <a:solidFill>
                            <a:schemeClr val="tx1">
                              <a:lumMod val="75000"/>
                              <a:lumOff val="25000"/>
                            </a:schemeClr>
                          </a:solidFill>
                          <a:effectLst/>
                          <a:latin typeface="BIZ UDPゴシック" panose="020B0400000000000000" pitchFamily="50" charset="-128"/>
                          <a:ea typeface="BIZ UDPゴシック" panose="020B0400000000000000" pitchFamily="50" charset="-128"/>
                        </a:rPr>
                        <a:t>16</a:t>
                      </a:r>
                    </a:p>
                  </a:txBody>
                  <a:tcPr marL="1717" marR="1717" marT="1717"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8816636"/>
                  </a:ext>
                </a:extLst>
              </a:tr>
              <a:tr h="0">
                <a:tc rowSpan="3">
                  <a:txBody>
                    <a:bodyPr/>
                    <a:lstStyle/>
                    <a:p>
                      <a:pPr algn="ctr" fontAlgn="ctr"/>
                      <a:r>
                        <a:rPr lang="en-US" altLang="ja-JP" sz="800" b="0" i="0" u="none" strike="noStrike" dirty="0">
                          <a:solidFill>
                            <a:schemeClr val="tx1">
                              <a:lumMod val="75000"/>
                              <a:lumOff val="25000"/>
                            </a:schemeClr>
                          </a:solidFill>
                          <a:effectLst/>
                          <a:latin typeface="BIZ UDPゴシック" panose="020B0400000000000000" pitchFamily="50" charset="-128"/>
                          <a:ea typeface="BIZ UDPゴシック" panose="020B0400000000000000" pitchFamily="50" charset="-128"/>
                        </a:rPr>
                        <a:t>17</a:t>
                      </a:r>
                    </a:p>
                  </a:txBody>
                  <a:tcPr marL="1717" marR="1717" marT="1717"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gridSpan="4" vMerge="1">
                  <a:txBody>
                    <a:bodyPr/>
                    <a:lstStyle/>
                    <a:p>
                      <a:pPr algn="l" fontAlgn="t"/>
                      <a:endParaRPr lang="ja-JP" altLang="en-US" sz="800" b="0" i="0" u="none" strike="noStrike" dirty="0">
                        <a:solidFill>
                          <a:schemeClr val="tx1">
                            <a:lumMod val="75000"/>
                            <a:lumOff val="25000"/>
                          </a:schemeClr>
                        </a:solidFill>
                        <a:effectLst/>
                        <a:latin typeface="BIZ UDPゴシック" panose="020B0400000000000000" pitchFamily="50" charset="-128"/>
                        <a:ea typeface="BIZ UDPゴシック" panose="020B0400000000000000" pitchFamily="50" charset="-128"/>
                      </a:endParaRPr>
                    </a:p>
                  </a:txBody>
                  <a:tcPr marL="1717" marR="1717" marT="17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rowSpan="3">
                  <a:txBody>
                    <a:bodyPr/>
                    <a:lstStyle/>
                    <a:p>
                      <a:pPr algn="ctr" fontAlgn="ctr"/>
                      <a:r>
                        <a:rPr lang="en-US" altLang="ja-JP" sz="800" b="0" i="0" u="none" strike="noStrike" dirty="0">
                          <a:solidFill>
                            <a:schemeClr val="tx1">
                              <a:lumMod val="75000"/>
                              <a:lumOff val="25000"/>
                            </a:schemeClr>
                          </a:solidFill>
                          <a:effectLst/>
                          <a:latin typeface="BIZ UDPゴシック" panose="020B0400000000000000" pitchFamily="50" charset="-128"/>
                          <a:ea typeface="BIZ UDPゴシック" panose="020B0400000000000000" pitchFamily="50" charset="-128"/>
                        </a:rPr>
                        <a:t>17</a:t>
                      </a:r>
                    </a:p>
                  </a:txBody>
                  <a:tcPr marL="1717" marR="1717" marT="1717"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03952801"/>
                  </a:ext>
                </a:extLst>
              </a:tr>
              <a:tr h="79682">
                <a:tc vMerge="1">
                  <a:txBody>
                    <a:bodyPr/>
                    <a:lstStyle/>
                    <a:p>
                      <a:endParaRPr kumimoji="1" lang="ja-JP" altLang="en-US"/>
                    </a:p>
                  </a:txBody>
                  <a:tcPr/>
                </a:tc>
                <a:tc gridSpan="4" vMerge="1">
                  <a:txBody>
                    <a:bodyPr/>
                    <a:lstStyle/>
                    <a:p>
                      <a:pPr marL="0" marR="0" lvl="0" indent="0" algn="l" defTabSz="914400" rtl="0" eaLnBrk="1" fontAlgn="t" latinLnBrk="0" hangingPunct="1">
                        <a:lnSpc>
                          <a:spcPct val="100000"/>
                        </a:lnSpc>
                        <a:spcBef>
                          <a:spcPts val="0"/>
                        </a:spcBef>
                        <a:spcAft>
                          <a:spcPts val="0"/>
                        </a:spcAft>
                        <a:buClrTx/>
                        <a:buSzTx/>
                        <a:buFontTx/>
                        <a:buNone/>
                        <a:tabLst/>
                        <a:defRPr/>
                      </a:pPr>
                      <a:endParaRPr lang="ja-JP" altLang="en-US" sz="800" b="0" i="0" u="none" strike="noStrike" dirty="0">
                        <a:solidFill>
                          <a:schemeClr val="tx1">
                            <a:lumMod val="75000"/>
                            <a:lumOff val="25000"/>
                          </a:schemeClr>
                        </a:solidFill>
                        <a:effectLst/>
                        <a:latin typeface="BIZ UDPゴシック" panose="020B0400000000000000" pitchFamily="50" charset="-128"/>
                        <a:ea typeface="BIZ UDPゴシック" panose="020B0400000000000000" pitchFamily="50" charset="-128"/>
                      </a:endParaRPr>
                    </a:p>
                  </a:txBody>
                  <a:tcPr marL="1717" marR="1717" marT="1717" marB="0" anchor="ctr">
                    <a:lnL w="6350" cap="flat" cmpd="sng" algn="ctr">
                      <a:solidFill>
                        <a:schemeClr val="tx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4E5F7"/>
                    </a:solidFill>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rowSpan="2">
                  <a:txBody>
                    <a:bodyPr/>
                    <a:lstStyle/>
                    <a:p>
                      <a:r>
                        <a:rPr kumimoji="1" lang="en-US" altLang="ja-JP" sz="500" dirty="0">
                          <a:solidFill>
                            <a:srgbClr val="0070C0"/>
                          </a:solidFill>
                        </a:rPr>
                        <a:t>YOUR RADIO 802</a:t>
                      </a:r>
                      <a:r>
                        <a:rPr kumimoji="1" lang="ja-JP" altLang="en-US" sz="500" dirty="0"/>
                        <a:t>　</a:t>
                      </a:r>
                      <a:r>
                        <a:rPr kumimoji="1" lang="en-US" altLang="ja-JP" sz="500" dirty="0"/>
                        <a:t>DJ2</a:t>
                      </a:r>
                      <a:r>
                        <a:rPr kumimoji="1" lang="ja-JP" altLang="en-US" sz="500" dirty="0"/>
                        <a:t>週替わり</a:t>
                      </a:r>
                    </a:p>
                  </a:txBody>
                  <a:tcPr marL="1717" marR="1717" marT="1717"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FFFFE5"/>
                    </a:solid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023745648"/>
                  </a:ext>
                </a:extLst>
              </a:tr>
              <a:tr h="93157">
                <a:tc vMerge="1">
                  <a:txBody>
                    <a:bodyPr/>
                    <a:lstStyle/>
                    <a:p>
                      <a:endParaRPr kumimoji="1" lang="ja-JP" altLang="en-US"/>
                    </a:p>
                  </a:txBody>
                  <a:tcPr/>
                </a:tc>
                <a:tc gridSpan="4">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n-cs"/>
                        </a:rPr>
                        <a:t>17:51 - 18:00</a:t>
                      </a:r>
                      <a:r>
                        <a:rPr kumimoji="1" lang="ja-JP" altLang="en-US" sz="600" b="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600" b="0" i="0" u="none" strike="noStrike" kern="1200" cap="none" spc="0" normalizeH="0" baseline="0" noProof="0" dirty="0">
                          <a:ln>
                            <a:noFill/>
                          </a:ln>
                          <a:solidFill>
                            <a:srgbClr val="0070C0"/>
                          </a:solidFill>
                          <a:effectLst/>
                          <a:uLnTx/>
                          <a:uFillTx/>
                          <a:latin typeface="BIZ UDPゴシック" panose="020B0400000000000000" pitchFamily="50" charset="-128"/>
                          <a:ea typeface="BIZ UDPゴシック" panose="020B0400000000000000" pitchFamily="50" charset="-128"/>
                          <a:cs typeface="+mn-cs"/>
                        </a:rPr>
                        <a:t>アコム</a:t>
                      </a:r>
                      <a:r>
                        <a:rPr kumimoji="1" lang="en-US" altLang="ja-JP" sz="600" b="0" i="0" u="none" strike="noStrike" kern="1200" cap="none" spc="0" normalizeH="0" baseline="0" noProof="0" dirty="0" err="1">
                          <a:ln>
                            <a:noFill/>
                          </a:ln>
                          <a:solidFill>
                            <a:srgbClr val="0070C0"/>
                          </a:solidFill>
                          <a:effectLst/>
                          <a:uLnTx/>
                          <a:uFillTx/>
                          <a:latin typeface="BIZ UDPゴシック" panose="020B0400000000000000" pitchFamily="50" charset="-128"/>
                          <a:ea typeface="BIZ UDPゴシック" panose="020B0400000000000000" pitchFamily="50" charset="-128"/>
                          <a:cs typeface="+mn-cs"/>
                        </a:rPr>
                        <a:t>Somethin'New</a:t>
                      </a:r>
                      <a:r>
                        <a:rPr kumimoji="1" lang="en-US" altLang="ja-JP" sz="600" b="0" i="0" u="none" strike="noStrike" kern="1200" cap="none" spc="0" normalizeH="0" baseline="0" noProof="0" dirty="0">
                          <a:ln>
                            <a:noFill/>
                          </a:ln>
                          <a:solidFill>
                            <a:srgbClr val="0070C0"/>
                          </a:solidFill>
                          <a:effectLst/>
                          <a:uLnTx/>
                          <a:uFillTx/>
                          <a:latin typeface="BIZ UDPゴシック" panose="020B0400000000000000" pitchFamily="50" charset="-128"/>
                          <a:ea typeface="BIZ UDPゴシック" panose="020B0400000000000000" pitchFamily="50" charset="-128"/>
                          <a:cs typeface="+mn-cs"/>
                        </a:rPr>
                        <a:t>     </a:t>
                      </a:r>
                      <a:r>
                        <a:rPr kumimoji="1" lang="en-US" altLang="ja-JP" sz="600" b="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n-cs"/>
                        </a:rPr>
                        <a:t>DJ</a:t>
                      </a:r>
                      <a:r>
                        <a:rPr kumimoji="1" lang="ja-JP" altLang="en-US" sz="600" b="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n-cs"/>
                        </a:rPr>
                        <a:t>：樋口大喜</a:t>
                      </a:r>
                      <a:endParaRPr kumimoji="1" lang="ja-JP" altLang="en-US" sz="800" b="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n-cs"/>
                      </a:endParaRPr>
                    </a:p>
                  </a:txBody>
                  <a:tcPr marL="1717" marR="1717" marT="1717" marB="0" anchor="ctr">
                    <a:lnL w="6350" cap="flat" cmpd="sng" algn="ctr">
                      <a:solidFill>
                        <a:schemeClr val="tx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lumMod val="95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716835643"/>
                  </a:ext>
                </a:extLst>
              </a:tr>
              <a:tr h="216000">
                <a:tc>
                  <a:txBody>
                    <a:bodyPr/>
                    <a:lstStyle/>
                    <a:p>
                      <a:pPr algn="ctr" fontAlgn="ctr"/>
                      <a:r>
                        <a:rPr lang="en-US" altLang="ja-JP" sz="800" b="0" i="0" u="none" strike="noStrike" dirty="0">
                          <a:solidFill>
                            <a:schemeClr val="tx1">
                              <a:lumMod val="75000"/>
                              <a:lumOff val="25000"/>
                            </a:schemeClr>
                          </a:solidFill>
                          <a:effectLst/>
                          <a:latin typeface="BIZ UDPゴシック" panose="020B0400000000000000" pitchFamily="50" charset="-128"/>
                          <a:ea typeface="BIZ UDPゴシック" panose="020B0400000000000000" pitchFamily="50" charset="-128"/>
                        </a:rPr>
                        <a:t>18</a:t>
                      </a:r>
                    </a:p>
                  </a:txBody>
                  <a:tcPr marL="1717" marR="1717" marT="1717"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rowSpan="3" gridSpan="4">
                  <a:txBody>
                    <a:bodyPr/>
                    <a:lstStyle/>
                    <a:p>
                      <a:pPr algn="l" fontAlgn="t"/>
                      <a:r>
                        <a:rPr lang="en-US" sz="800" b="0" i="0" u="none" strike="noStrike" dirty="0">
                          <a:solidFill>
                            <a:srgbClr val="0070C0"/>
                          </a:solidFill>
                          <a:effectLst/>
                          <a:latin typeface="BIZ UDPゴシック" panose="020B0400000000000000" pitchFamily="50" charset="-128"/>
                          <a:ea typeface="BIZ UDPゴシック" panose="020B0400000000000000" pitchFamily="50" charset="-128"/>
                        </a:rPr>
                        <a:t>EVENING TAP  </a:t>
                      </a:r>
                      <a:br>
                        <a:rPr lang="en-US" sz="800" b="0" i="0" u="none" strike="noStrike" dirty="0">
                          <a:solidFill>
                            <a:schemeClr val="tx1">
                              <a:lumMod val="75000"/>
                              <a:lumOff val="25000"/>
                            </a:schemeClr>
                          </a:solidFill>
                          <a:effectLst/>
                          <a:latin typeface="BIZ UDPゴシック" panose="020B0400000000000000" pitchFamily="50" charset="-128"/>
                          <a:ea typeface="BIZ UDPゴシック" panose="020B0400000000000000" pitchFamily="50" charset="-128"/>
                        </a:rPr>
                      </a:br>
                      <a:r>
                        <a:rPr lang="en-US" altLang="ja-JP" sz="700" b="0" i="0" u="none" strike="noStrike" dirty="0">
                          <a:solidFill>
                            <a:schemeClr val="tx1">
                              <a:lumMod val="75000"/>
                              <a:lumOff val="25000"/>
                            </a:schemeClr>
                          </a:solidFill>
                          <a:effectLst/>
                          <a:latin typeface="BIZ UDPゴシック" panose="020B0400000000000000" pitchFamily="50" charset="-128"/>
                          <a:ea typeface="BIZ UDPゴシック" panose="020B0400000000000000" pitchFamily="50" charset="-128"/>
                        </a:rPr>
                        <a:t>DJ</a:t>
                      </a:r>
                      <a:r>
                        <a:rPr lang="ja-JP" altLang="en-US" sz="700" b="0" i="0" u="none" strike="noStrike" dirty="0">
                          <a:solidFill>
                            <a:schemeClr val="tx1">
                              <a:lumMod val="75000"/>
                              <a:lumOff val="25000"/>
                            </a:schemeClr>
                          </a:solidFill>
                          <a:effectLst/>
                          <a:latin typeface="BIZ UDPゴシック" panose="020B0400000000000000" pitchFamily="50" charset="-128"/>
                          <a:ea typeface="BIZ UDPゴシック" panose="020B0400000000000000" pitchFamily="50" charset="-128"/>
                        </a:rPr>
                        <a:t>：浅井博章（月・火） </a:t>
                      </a:r>
                      <a:r>
                        <a:rPr lang="en-US" altLang="ja-JP" sz="700" b="0" i="0" u="none" strike="noStrike" dirty="0">
                          <a:solidFill>
                            <a:schemeClr val="tx1">
                              <a:lumMod val="75000"/>
                              <a:lumOff val="25000"/>
                            </a:schemeClr>
                          </a:solidFill>
                          <a:effectLst/>
                          <a:latin typeface="BIZ UDPゴシック" panose="020B0400000000000000" pitchFamily="50" charset="-128"/>
                          <a:ea typeface="BIZ UDPゴシック" panose="020B0400000000000000" pitchFamily="50" charset="-128"/>
                        </a:rPr>
                        <a:t>/ </a:t>
                      </a:r>
                      <a:r>
                        <a:rPr lang="ja-JP" altLang="en-US" sz="700" b="0" i="0" u="none" strike="noStrike" dirty="0">
                          <a:solidFill>
                            <a:schemeClr val="tx1">
                              <a:lumMod val="75000"/>
                              <a:lumOff val="25000"/>
                            </a:schemeClr>
                          </a:solidFill>
                          <a:effectLst/>
                          <a:latin typeface="BIZ UDPゴシック" panose="020B0400000000000000" pitchFamily="50" charset="-128"/>
                          <a:ea typeface="BIZ UDPゴシック" panose="020B0400000000000000" pitchFamily="50" charset="-128"/>
                        </a:rPr>
                        <a:t>田中乃絵（水・木） </a:t>
                      </a:r>
                      <a:endParaRPr lang="ja-JP" altLang="en-US" sz="800" b="0" i="0" u="none" strike="noStrike" dirty="0">
                        <a:solidFill>
                          <a:schemeClr val="tx1">
                            <a:lumMod val="75000"/>
                            <a:lumOff val="25000"/>
                          </a:schemeClr>
                        </a:solidFill>
                        <a:effectLst/>
                        <a:latin typeface="BIZ UDPゴシック" panose="020B0400000000000000" pitchFamily="50" charset="-128"/>
                        <a:ea typeface="BIZ UDPゴシック" panose="020B0400000000000000" pitchFamily="50" charset="-128"/>
                      </a:endParaRPr>
                    </a:p>
                  </a:txBody>
                  <a:tcPr marL="1717" marR="1717" marT="1717" marB="0" anchor="ctr">
                    <a:lnL w="6350" cap="flat" cmpd="sng" algn="ctr">
                      <a:solidFill>
                        <a:schemeClr val="tx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4E5F7"/>
                    </a:solidFill>
                  </a:tcPr>
                </a:tc>
                <a:tc rowSpan="3" hMerge="1">
                  <a:txBody>
                    <a:bodyPr/>
                    <a:lstStyle/>
                    <a:p>
                      <a:endParaRPr kumimoji="1" lang="ja-JP" altLang="en-US"/>
                    </a:p>
                  </a:txBody>
                  <a:tcPr/>
                </a:tc>
                <a:tc rowSpan="3" hMerge="1">
                  <a:txBody>
                    <a:bodyPr/>
                    <a:lstStyle/>
                    <a:p>
                      <a:endParaRPr kumimoji="1" lang="ja-JP" altLang="en-US"/>
                    </a:p>
                  </a:txBody>
                  <a:tcPr/>
                </a:tc>
                <a:tc rowSpan="3" hMerge="1">
                  <a:txBody>
                    <a:bodyPr/>
                    <a:lstStyle/>
                    <a:p>
                      <a:endParaRPr kumimoji="1" lang="ja-JP" altLang="en-US"/>
                    </a:p>
                  </a:txBody>
                  <a:tcPr/>
                </a:tc>
                <a:tc rowSpan="2">
                  <a:txBody>
                    <a:bodyPr/>
                    <a:lstStyle/>
                    <a:p>
                      <a:pPr algn="l" fontAlgn="t"/>
                      <a:r>
                        <a:rPr lang="en-US" altLang="ja-JP" sz="800" b="0" i="0" u="none" strike="noStrike" dirty="0" err="1">
                          <a:solidFill>
                            <a:srgbClr val="0070C0"/>
                          </a:solidFill>
                          <a:effectLst/>
                          <a:latin typeface="BIZ UDPゴシック" panose="020B0400000000000000" pitchFamily="50" charset="-128"/>
                          <a:ea typeface="BIZ UDPゴシック" panose="020B0400000000000000" pitchFamily="50" charset="-128"/>
                        </a:rPr>
                        <a:t>Poppin‘FLAG</a:t>
                      </a:r>
                      <a:r>
                        <a:rPr lang="en-US" altLang="ja-JP" sz="800" b="0" i="0" u="none" strike="noStrike" dirty="0">
                          <a:solidFill>
                            <a:srgbClr val="0070C0"/>
                          </a:solidFill>
                          <a:effectLst/>
                          <a:latin typeface="BIZ UDPゴシック" panose="020B0400000000000000" pitchFamily="50" charset="-128"/>
                          <a:ea typeface="BIZ UDPゴシック" panose="020B0400000000000000" pitchFamily="50" charset="-128"/>
                        </a:rPr>
                        <a:t>!!!</a:t>
                      </a:r>
                      <a:br>
                        <a:rPr lang="ja-JP" altLang="en-US" sz="800" b="0" i="0" u="none" strike="noStrike" dirty="0">
                          <a:solidFill>
                            <a:srgbClr val="0070C0"/>
                          </a:solidFill>
                          <a:effectLst/>
                          <a:latin typeface="BIZ UDPゴシック" panose="020B0400000000000000" pitchFamily="50" charset="-128"/>
                          <a:ea typeface="BIZ UDPゴシック" panose="020B0400000000000000" pitchFamily="50" charset="-128"/>
                        </a:rPr>
                      </a:br>
                      <a:r>
                        <a:rPr lang="en-US" altLang="ja-JP" sz="700" b="0" i="0" u="none" strike="noStrike" dirty="0">
                          <a:solidFill>
                            <a:schemeClr val="tx1">
                              <a:lumMod val="75000"/>
                              <a:lumOff val="25000"/>
                            </a:schemeClr>
                          </a:solidFill>
                          <a:effectLst/>
                          <a:latin typeface="BIZ UDPゴシック" panose="020B0400000000000000" pitchFamily="50" charset="-128"/>
                          <a:ea typeface="BIZ UDPゴシック" panose="020B0400000000000000" pitchFamily="50" charset="-128"/>
                        </a:rPr>
                        <a:t>DJ:</a:t>
                      </a:r>
                      <a:r>
                        <a:rPr lang="ja-JP" altLang="en-US" sz="700" b="0" i="0" u="none" strike="noStrike" dirty="0">
                          <a:solidFill>
                            <a:schemeClr val="tx1">
                              <a:lumMod val="75000"/>
                              <a:lumOff val="25000"/>
                            </a:schemeClr>
                          </a:solidFill>
                          <a:effectLst/>
                          <a:latin typeface="BIZ UDPゴシック" panose="020B0400000000000000" pitchFamily="50" charset="-128"/>
                          <a:ea typeface="BIZ UDPゴシック" panose="020B0400000000000000" pitchFamily="50" charset="-128"/>
                        </a:rPr>
                        <a:t>板東さえか</a:t>
                      </a:r>
                      <a:r>
                        <a:rPr lang="ja-JP" altLang="en-US" sz="500" b="0" i="0" u="none" strike="noStrike" dirty="0">
                          <a:solidFill>
                            <a:schemeClr val="tx1">
                              <a:lumMod val="75000"/>
                              <a:lumOff val="25000"/>
                            </a:schemeClr>
                          </a:solidFill>
                          <a:effectLst/>
                          <a:latin typeface="BIZ UDPゴシック" panose="020B0400000000000000" pitchFamily="50" charset="-128"/>
                          <a:ea typeface="BIZ UDPゴシック" panose="020B0400000000000000" pitchFamily="50" charset="-128"/>
                        </a:rPr>
                        <a:t>　　　　　　　　　　　　　　　　　　　　　　　　　　　　　　　　</a:t>
                      </a:r>
                    </a:p>
                  </a:txBody>
                  <a:tcPr marL="1717" marR="1717" marT="1717"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4E5F7"/>
                    </a:solidFill>
                  </a:tcPr>
                </a:tc>
                <a:tc>
                  <a:txBody>
                    <a:bodyPr/>
                    <a:lstStyle/>
                    <a:p>
                      <a:pPr algn="l" fontAlgn="t"/>
                      <a:r>
                        <a:rPr lang="en-US" sz="500" b="0" i="0" u="none" strike="noStrike" dirty="0" err="1">
                          <a:solidFill>
                            <a:srgbClr val="0070C0"/>
                          </a:solidFill>
                          <a:effectLst/>
                          <a:latin typeface="BIZ UDPゴシック" panose="020B0400000000000000" pitchFamily="50" charset="-128"/>
                          <a:ea typeface="BIZ UDPゴシック" panose="020B0400000000000000" pitchFamily="50" charset="-128"/>
                        </a:rPr>
                        <a:t>auFG</a:t>
                      </a:r>
                      <a:r>
                        <a:rPr lang="en-US" sz="500" b="0" i="0" u="none" strike="noStrike" dirty="0">
                          <a:solidFill>
                            <a:srgbClr val="0070C0"/>
                          </a:solidFill>
                          <a:effectLst/>
                          <a:latin typeface="BIZ UDPゴシック" panose="020B0400000000000000" pitchFamily="50" charset="-128"/>
                          <a:ea typeface="BIZ UDPゴシック" panose="020B0400000000000000" pitchFamily="50" charset="-128"/>
                        </a:rPr>
                        <a:t> LIFETIME BLUES 　　　　　</a:t>
                      </a:r>
                      <a:br>
                        <a:rPr lang="en-US" sz="500" b="0" i="0" u="none" strike="noStrike" dirty="0">
                          <a:solidFill>
                            <a:schemeClr val="tx1">
                              <a:lumMod val="75000"/>
                              <a:lumOff val="25000"/>
                            </a:schemeClr>
                          </a:solidFill>
                          <a:effectLst/>
                          <a:latin typeface="BIZ UDPゴシック" panose="020B0400000000000000" pitchFamily="50" charset="-128"/>
                          <a:ea typeface="BIZ UDPゴシック" panose="020B0400000000000000" pitchFamily="50" charset="-128"/>
                        </a:rPr>
                      </a:br>
                      <a:r>
                        <a:rPr lang="ja-JP" altLang="en-US" sz="500" b="0" i="0" u="none" strike="noStrike" dirty="0">
                          <a:solidFill>
                            <a:schemeClr val="tx1">
                              <a:lumMod val="75000"/>
                              <a:lumOff val="25000"/>
                            </a:schemeClr>
                          </a:solidFill>
                          <a:effectLst/>
                          <a:latin typeface="BIZ UDPゴシック" panose="020B0400000000000000" pitchFamily="50" charset="-128"/>
                          <a:ea typeface="BIZ UDPゴシック" panose="020B0400000000000000" pitchFamily="50" charset="-128"/>
                        </a:rPr>
                        <a:t>オダギリジョー</a:t>
                      </a:r>
                    </a:p>
                  </a:txBody>
                  <a:tcPr marL="1717" marR="1717" marT="1717"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F7FAFF"/>
                    </a:solidFill>
                  </a:tcPr>
                </a:tc>
                <a:tc>
                  <a:txBody>
                    <a:bodyPr/>
                    <a:lstStyle/>
                    <a:p>
                      <a:pPr algn="l" fontAlgn="t"/>
                      <a:r>
                        <a:rPr lang="en-US" sz="500" b="0" i="0" u="none" strike="noStrike" dirty="0">
                          <a:solidFill>
                            <a:srgbClr val="0070C0"/>
                          </a:solidFill>
                          <a:effectLst/>
                          <a:latin typeface="BIZ UDPゴシック" panose="020B0400000000000000" pitchFamily="50" charset="-128"/>
                          <a:ea typeface="BIZ UDPゴシック" panose="020B0400000000000000" pitchFamily="50" charset="-128"/>
                        </a:rPr>
                        <a:t>UR LIFESTYLE COLLEGE 　　　　　</a:t>
                      </a:r>
                      <a:br>
                        <a:rPr lang="en-US" sz="500" b="0" i="0" u="none" strike="noStrike" dirty="0">
                          <a:solidFill>
                            <a:schemeClr val="tx1">
                              <a:lumMod val="75000"/>
                              <a:lumOff val="25000"/>
                            </a:schemeClr>
                          </a:solidFill>
                          <a:effectLst/>
                          <a:latin typeface="BIZ UDPゴシック" panose="020B0400000000000000" pitchFamily="50" charset="-128"/>
                          <a:ea typeface="BIZ UDPゴシック" panose="020B0400000000000000" pitchFamily="50" charset="-128"/>
                        </a:rPr>
                      </a:br>
                      <a:r>
                        <a:rPr lang="ja-JP" altLang="en-US" sz="500" b="0" i="0" u="none" strike="noStrike" dirty="0">
                          <a:solidFill>
                            <a:schemeClr val="tx1">
                              <a:lumMod val="75000"/>
                              <a:lumOff val="25000"/>
                            </a:schemeClr>
                          </a:solidFill>
                          <a:effectLst/>
                          <a:latin typeface="BIZ UDPゴシック" panose="020B0400000000000000" pitchFamily="50" charset="-128"/>
                          <a:ea typeface="BIZ UDPゴシック" panose="020B0400000000000000" pitchFamily="50" charset="-128"/>
                        </a:rPr>
                        <a:t>吉岡里帆　</a:t>
                      </a:r>
                    </a:p>
                  </a:txBody>
                  <a:tcPr marL="1717" marR="1717" marT="1717" marB="0" anchor="ctr">
                    <a:lnL w="6350"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F7FAFF"/>
                    </a:solidFill>
                  </a:tcPr>
                </a:tc>
                <a:tc>
                  <a:txBody>
                    <a:bodyPr/>
                    <a:lstStyle/>
                    <a:p>
                      <a:pPr algn="ctr" fontAlgn="ctr"/>
                      <a:r>
                        <a:rPr lang="en-US" altLang="ja-JP" sz="800" b="0" i="0" u="none" strike="noStrike" dirty="0">
                          <a:solidFill>
                            <a:schemeClr val="tx1">
                              <a:lumMod val="75000"/>
                              <a:lumOff val="25000"/>
                            </a:schemeClr>
                          </a:solidFill>
                          <a:effectLst/>
                          <a:latin typeface="BIZ UDPゴシック" panose="020B0400000000000000" pitchFamily="50" charset="-128"/>
                          <a:ea typeface="BIZ UDPゴシック" panose="020B0400000000000000" pitchFamily="50" charset="-128"/>
                        </a:rPr>
                        <a:t>18</a:t>
                      </a:r>
                    </a:p>
                  </a:txBody>
                  <a:tcPr marL="1717" marR="1717" marT="1717"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60634309"/>
                  </a:ext>
                </a:extLst>
              </a:tr>
              <a:tr h="216000">
                <a:tc>
                  <a:txBody>
                    <a:bodyPr/>
                    <a:lstStyle/>
                    <a:p>
                      <a:pPr algn="ctr" fontAlgn="ctr"/>
                      <a:r>
                        <a:rPr lang="en-US" altLang="ja-JP" sz="800" b="0" i="0" u="none" strike="noStrike" dirty="0">
                          <a:solidFill>
                            <a:schemeClr val="tx1">
                              <a:lumMod val="75000"/>
                              <a:lumOff val="25000"/>
                            </a:schemeClr>
                          </a:solidFill>
                          <a:effectLst/>
                          <a:latin typeface="BIZ UDPゴシック" panose="020B0400000000000000" pitchFamily="50" charset="-128"/>
                          <a:ea typeface="BIZ UDPゴシック" panose="020B0400000000000000" pitchFamily="50" charset="-128"/>
                        </a:rPr>
                        <a:t>19</a:t>
                      </a:r>
                    </a:p>
                  </a:txBody>
                  <a:tcPr marL="1717" marR="1717" marT="1717"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gridSpan="4"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vMerge="1">
                  <a:txBody>
                    <a:bodyPr/>
                    <a:lstStyle/>
                    <a:p>
                      <a:endParaRPr kumimoji="1" lang="ja-JP" altLang="en-US"/>
                    </a:p>
                  </a:txBody>
                  <a:tcPr/>
                </a:tc>
                <a:tc rowSpan="3">
                  <a:txBody>
                    <a:bodyPr/>
                    <a:lstStyle/>
                    <a:p>
                      <a:pPr algn="l" fontAlgn="t"/>
                      <a:r>
                        <a:rPr lang="en-US" sz="800" b="0" i="0" u="none" strike="noStrike" dirty="0">
                          <a:solidFill>
                            <a:srgbClr val="0070C0"/>
                          </a:solidFill>
                          <a:effectLst/>
                          <a:latin typeface="BIZ UDPゴシック" panose="020B0400000000000000" pitchFamily="50" charset="-128"/>
                          <a:ea typeface="BIZ UDPゴシック" panose="020B0400000000000000" pitchFamily="50" charset="-128"/>
                        </a:rPr>
                        <a:t>MAGIC NUMBER 802</a:t>
                      </a:r>
                      <a:br>
                        <a:rPr lang="en-US" sz="800" b="0" i="0" u="none" strike="noStrike" dirty="0">
                          <a:solidFill>
                            <a:schemeClr val="tx1">
                              <a:lumMod val="75000"/>
                              <a:lumOff val="25000"/>
                            </a:schemeClr>
                          </a:solidFill>
                          <a:effectLst/>
                          <a:latin typeface="BIZ UDPゴシック" panose="020B0400000000000000" pitchFamily="50" charset="-128"/>
                          <a:ea typeface="BIZ UDPゴシック" panose="020B0400000000000000" pitchFamily="50" charset="-128"/>
                        </a:rPr>
                      </a:br>
                      <a:r>
                        <a:rPr lang="en-US" altLang="ja-JP" sz="700" b="0" i="0" u="none" strike="noStrike" dirty="0">
                          <a:solidFill>
                            <a:schemeClr val="tx1">
                              <a:lumMod val="75000"/>
                              <a:lumOff val="25000"/>
                            </a:schemeClr>
                          </a:solidFill>
                          <a:effectLst/>
                          <a:latin typeface="BIZ UDPゴシック" panose="020B0400000000000000" pitchFamily="50" charset="-128"/>
                          <a:ea typeface="BIZ UDPゴシック" panose="020B0400000000000000" pitchFamily="50" charset="-128"/>
                        </a:rPr>
                        <a:t>DJ:</a:t>
                      </a:r>
                      <a:r>
                        <a:rPr lang="ja-JP" altLang="en-US" sz="700" b="0" i="0" u="none" strike="noStrike" dirty="0">
                          <a:solidFill>
                            <a:schemeClr val="tx1">
                              <a:lumMod val="75000"/>
                              <a:lumOff val="25000"/>
                            </a:schemeClr>
                          </a:solidFill>
                          <a:effectLst/>
                          <a:latin typeface="BIZ UDPゴシック" panose="020B0400000000000000" pitchFamily="50" charset="-128"/>
                          <a:ea typeface="BIZ UDPゴシック" panose="020B0400000000000000" pitchFamily="50" charset="-128"/>
                        </a:rPr>
                        <a:t>早川和余</a:t>
                      </a:r>
                      <a:endParaRPr lang="ja-JP" altLang="en-US" sz="800" b="0" i="0" u="none" strike="noStrike" dirty="0">
                        <a:solidFill>
                          <a:schemeClr val="tx1">
                            <a:lumMod val="75000"/>
                            <a:lumOff val="25000"/>
                          </a:schemeClr>
                        </a:solidFill>
                        <a:effectLst/>
                        <a:latin typeface="BIZ UDPゴシック" panose="020B0400000000000000" pitchFamily="50" charset="-128"/>
                        <a:ea typeface="BIZ UDPゴシック" panose="020B0400000000000000" pitchFamily="50" charset="-128"/>
                      </a:endParaRPr>
                    </a:p>
                  </a:txBody>
                  <a:tcPr marL="1717" marR="1717" marT="1717"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4E5F7"/>
                    </a:solidFill>
                  </a:tcPr>
                </a:tc>
                <a:tc rowSpan="2">
                  <a:txBody>
                    <a:bodyPr/>
                    <a:lstStyle/>
                    <a:p>
                      <a:pPr algn="l" fontAlgn="t"/>
                      <a:r>
                        <a:rPr lang="en-US" sz="800" b="0" i="0" u="none" strike="noStrike" dirty="0">
                          <a:solidFill>
                            <a:srgbClr val="0070C0"/>
                          </a:solidFill>
                          <a:effectLst/>
                          <a:latin typeface="BIZ UDPゴシック" panose="020B0400000000000000" pitchFamily="50" charset="-128"/>
                          <a:ea typeface="BIZ UDPゴシック" panose="020B0400000000000000" pitchFamily="50" charset="-128"/>
                        </a:rPr>
                        <a:t>Grace Place　　　　　　　　　　　　　</a:t>
                      </a:r>
                      <a:br>
                        <a:rPr lang="en-US" sz="800" b="0" i="0" u="none" strike="noStrike" dirty="0">
                          <a:solidFill>
                            <a:schemeClr val="tx1">
                              <a:lumMod val="75000"/>
                              <a:lumOff val="25000"/>
                            </a:schemeClr>
                          </a:solidFill>
                          <a:effectLst/>
                          <a:latin typeface="BIZ UDPゴシック" panose="020B0400000000000000" pitchFamily="50" charset="-128"/>
                          <a:ea typeface="BIZ UDPゴシック" panose="020B0400000000000000" pitchFamily="50" charset="-128"/>
                        </a:rPr>
                      </a:br>
                      <a:r>
                        <a:rPr lang="en-US" altLang="ja-JP" sz="700" b="0" i="0" u="none" strike="noStrike" dirty="0">
                          <a:solidFill>
                            <a:schemeClr val="tx1">
                              <a:lumMod val="75000"/>
                              <a:lumOff val="25000"/>
                            </a:schemeClr>
                          </a:solidFill>
                          <a:effectLst/>
                          <a:latin typeface="BIZ UDPゴシック" panose="020B0400000000000000" pitchFamily="50" charset="-128"/>
                          <a:ea typeface="BIZ UDPゴシック" panose="020B0400000000000000" pitchFamily="50" charset="-128"/>
                        </a:rPr>
                        <a:t>DJ:</a:t>
                      </a:r>
                      <a:r>
                        <a:rPr lang="ja-JP" altLang="en-US" sz="700" b="0" i="0" u="none" strike="noStrike" dirty="0">
                          <a:solidFill>
                            <a:schemeClr val="tx1">
                              <a:lumMod val="75000"/>
                              <a:lumOff val="25000"/>
                            </a:schemeClr>
                          </a:solidFill>
                          <a:effectLst/>
                          <a:latin typeface="BIZ UDPゴシック" panose="020B0400000000000000" pitchFamily="50" charset="-128"/>
                          <a:ea typeface="BIZ UDPゴシック" panose="020B0400000000000000" pitchFamily="50" charset="-128"/>
                        </a:rPr>
                        <a:t>深町絵里                           　　　</a:t>
                      </a:r>
                      <a:endParaRPr lang="ja-JP" altLang="en-US" sz="800" b="0" i="0" u="none" strike="noStrike" dirty="0">
                        <a:solidFill>
                          <a:schemeClr val="tx1">
                            <a:lumMod val="75000"/>
                            <a:lumOff val="25000"/>
                          </a:schemeClr>
                        </a:solidFill>
                        <a:effectLst/>
                        <a:latin typeface="BIZ UDPゴシック" panose="020B0400000000000000" pitchFamily="50" charset="-128"/>
                        <a:ea typeface="BIZ UDPゴシック" panose="020B0400000000000000" pitchFamily="50" charset="-128"/>
                      </a:endParaRPr>
                    </a:p>
                  </a:txBody>
                  <a:tcPr marL="1717" marR="1717" marT="1717" marB="0" anchor="ctr">
                    <a:lnL w="6350"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4E5F7"/>
                    </a:solidFill>
                  </a:tcPr>
                </a:tc>
                <a:tc>
                  <a:txBody>
                    <a:bodyPr/>
                    <a:lstStyle/>
                    <a:p>
                      <a:pPr algn="ctr" fontAlgn="ctr"/>
                      <a:r>
                        <a:rPr lang="en-US" altLang="ja-JP" sz="800" b="0" i="0" u="none" strike="noStrike" dirty="0">
                          <a:solidFill>
                            <a:schemeClr val="tx1">
                              <a:lumMod val="75000"/>
                              <a:lumOff val="25000"/>
                            </a:schemeClr>
                          </a:solidFill>
                          <a:effectLst/>
                          <a:latin typeface="BIZ UDPゴシック" panose="020B0400000000000000" pitchFamily="50" charset="-128"/>
                          <a:ea typeface="BIZ UDPゴシック" panose="020B0400000000000000" pitchFamily="50" charset="-128"/>
                        </a:rPr>
                        <a:t>19</a:t>
                      </a:r>
                    </a:p>
                  </a:txBody>
                  <a:tcPr marL="1717" marR="1717" marT="1717"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27617998"/>
                  </a:ext>
                </a:extLst>
              </a:tr>
              <a:tr h="216000">
                <a:tc>
                  <a:txBody>
                    <a:bodyPr/>
                    <a:lstStyle/>
                    <a:p>
                      <a:pPr algn="ctr" fontAlgn="ctr"/>
                      <a:r>
                        <a:rPr lang="en-US" altLang="ja-JP" sz="800" b="0" i="0" u="none" strike="noStrike" dirty="0">
                          <a:solidFill>
                            <a:schemeClr val="tx1">
                              <a:lumMod val="75000"/>
                              <a:lumOff val="25000"/>
                            </a:schemeClr>
                          </a:solidFill>
                          <a:effectLst/>
                          <a:latin typeface="BIZ UDPゴシック" panose="020B0400000000000000" pitchFamily="50" charset="-128"/>
                          <a:ea typeface="BIZ UDPゴシック" panose="020B0400000000000000" pitchFamily="50" charset="-128"/>
                        </a:rPr>
                        <a:t>20</a:t>
                      </a:r>
                    </a:p>
                  </a:txBody>
                  <a:tcPr marL="1717" marR="1717" marT="1717"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gridSpan="4"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l" fontAlgn="t"/>
                      <a:r>
                        <a:rPr lang="en-US" sz="400" b="0" i="0" u="none" strike="noStrike" dirty="0">
                          <a:solidFill>
                            <a:srgbClr val="0070C0"/>
                          </a:solidFill>
                          <a:effectLst/>
                          <a:latin typeface="BIZ UDPゴシック" panose="020B0400000000000000" pitchFamily="50" charset="-128"/>
                          <a:ea typeface="BIZ UDPゴシック" panose="020B0400000000000000" pitchFamily="50" charset="-128"/>
                        </a:rPr>
                        <a:t>DESIGN YOUR　FANTASTIC FUTURE</a:t>
                      </a:r>
                      <a:br>
                        <a:rPr lang="en-US" sz="400" b="0" i="0" u="none" strike="noStrike" dirty="0">
                          <a:solidFill>
                            <a:srgbClr val="0070C0"/>
                          </a:solidFill>
                          <a:effectLst/>
                          <a:latin typeface="BIZ UDPゴシック" panose="020B0400000000000000" pitchFamily="50" charset="-128"/>
                          <a:ea typeface="BIZ UDPゴシック" panose="020B0400000000000000" pitchFamily="50" charset="-128"/>
                        </a:rPr>
                      </a:br>
                      <a:r>
                        <a:rPr lang="en-US" sz="400" b="0" i="0" u="none" strike="noStrike" dirty="0">
                          <a:solidFill>
                            <a:srgbClr val="0070C0"/>
                          </a:solidFill>
                          <a:effectLst/>
                          <a:latin typeface="BIZ UDPゴシック" panose="020B0400000000000000" pitchFamily="50" charset="-128"/>
                          <a:ea typeface="BIZ UDPゴシック" panose="020B0400000000000000" pitchFamily="50" charset="-128"/>
                        </a:rPr>
                        <a:t>: LET’S JUMP UP </a:t>
                      </a:r>
                      <a:br>
                        <a:rPr lang="en-US" sz="400" b="0" i="0" u="none" strike="noStrike" dirty="0">
                          <a:solidFill>
                            <a:schemeClr val="tx1">
                              <a:lumMod val="75000"/>
                              <a:lumOff val="25000"/>
                            </a:schemeClr>
                          </a:solidFill>
                          <a:effectLst/>
                          <a:latin typeface="BIZ UDPゴシック" panose="020B0400000000000000" pitchFamily="50" charset="-128"/>
                          <a:ea typeface="BIZ UDPゴシック" panose="020B0400000000000000" pitchFamily="50" charset="-128"/>
                        </a:rPr>
                      </a:br>
                      <a:r>
                        <a:rPr lang="en-US" sz="400" b="0" i="0" u="none" strike="noStrike" dirty="0">
                          <a:solidFill>
                            <a:schemeClr val="tx1">
                              <a:lumMod val="75000"/>
                              <a:lumOff val="25000"/>
                            </a:schemeClr>
                          </a:solidFill>
                          <a:effectLst/>
                          <a:latin typeface="BIZ UDPゴシック" panose="020B0400000000000000" pitchFamily="50" charset="-128"/>
                          <a:ea typeface="BIZ UDPゴシック" panose="020B0400000000000000" pitchFamily="50" charset="-128"/>
                        </a:rPr>
                        <a:t>DJ:</a:t>
                      </a:r>
                      <a:r>
                        <a:rPr lang="ja-JP" altLang="en-US" sz="400" b="0" i="0" u="none" strike="noStrike" dirty="0">
                          <a:solidFill>
                            <a:schemeClr val="tx1">
                              <a:lumMod val="75000"/>
                              <a:lumOff val="25000"/>
                            </a:schemeClr>
                          </a:solidFill>
                          <a:effectLst/>
                          <a:latin typeface="BIZ UDPゴシック" panose="020B0400000000000000" pitchFamily="50" charset="-128"/>
                          <a:ea typeface="BIZ UDPゴシック" panose="020B0400000000000000" pitchFamily="50" charset="-128"/>
                        </a:rPr>
                        <a:t>中島颯太（</a:t>
                      </a:r>
                      <a:r>
                        <a:rPr lang="en-US" altLang="ja-JP" sz="400" b="0" i="0" u="none" strike="noStrike" dirty="0">
                          <a:solidFill>
                            <a:schemeClr val="tx1">
                              <a:lumMod val="75000"/>
                              <a:lumOff val="25000"/>
                            </a:schemeClr>
                          </a:solidFill>
                          <a:effectLst/>
                          <a:latin typeface="BIZ UDPゴシック" panose="020B0400000000000000" pitchFamily="50" charset="-128"/>
                          <a:ea typeface="BIZ UDPゴシック" panose="020B0400000000000000" pitchFamily="50" charset="-128"/>
                        </a:rPr>
                        <a:t>FANTASTICS</a:t>
                      </a:r>
                      <a:r>
                        <a:rPr lang="ja-JP" altLang="en-US" sz="400" b="0" i="0" u="none" strike="noStrike" dirty="0">
                          <a:solidFill>
                            <a:schemeClr val="tx1">
                              <a:lumMod val="75000"/>
                              <a:lumOff val="25000"/>
                            </a:schemeClr>
                          </a:solidFill>
                          <a:effectLst/>
                          <a:latin typeface="BIZ UDPゴシック" panose="020B0400000000000000" pitchFamily="50" charset="-128"/>
                          <a:ea typeface="BIZ UDPゴシック" panose="020B0400000000000000" pitchFamily="50" charset="-128"/>
                        </a:rPr>
                        <a:t>）</a:t>
                      </a:r>
                      <a:endParaRPr lang="ja-JP" altLang="en-US" sz="500" b="0" i="0" u="none" strike="noStrike" dirty="0">
                        <a:solidFill>
                          <a:schemeClr val="tx1">
                            <a:lumMod val="75000"/>
                            <a:lumOff val="25000"/>
                          </a:schemeClr>
                        </a:solidFill>
                        <a:effectLst/>
                        <a:latin typeface="BIZ UDPゴシック" panose="020B0400000000000000" pitchFamily="50" charset="-128"/>
                        <a:ea typeface="BIZ UDPゴシック" panose="020B0400000000000000" pitchFamily="50" charset="-128"/>
                      </a:endParaRPr>
                    </a:p>
                  </a:txBody>
                  <a:tcPr marL="1717" marR="1717" marT="1717"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FFFFE5"/>
                    </a:solidFill>
                  </a:tcPr>
                </a:tc>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en-US" altLang="ja-JP" sz="800" b="0" i="0" u="none" strike="noStrike" dirty="0">
                          <a:solidFill>
                            <a:schemeClr val="tx1">
                              <a:lumMod val="75000"/>
                              <a:lumOff val="25000"/>
                            </a:schemeClr>
                          </a:solidFill>
                          <a:effectLst/>
                          <a:latin typeface="BIZ UDPゴシック" panose="020B0400000000000000" pitchFamily="50" charset="-128"/>
                          <a:ea typeface="BIZ UDPゴシック" panose="020B0400000000000000" pitchFamily="50" charset="-128"/>
                        </a:rPr>
                        <a:t>20</a:t>
                      </a:r>
                    </a:p>
                  </a:txBody>
                  <a:tcPr marL="1717" marR="1717" marT="1717"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3082495"/>
                  </a:ext>
                </a:extLst>
              </a:tr>
              <a:tr h="216000">
                <a:tc>
                  <a:txBody>
                    <a:bodyPr/>
                    <a:lstStyle/>
                    <a:p>
                      <a:pPr algn="ctr" fontAlgn="ctr"/>
                      <a:r>
                        <a:rPr lang="en-US" altLang="ja-JP" sz="800" b="0" i="0" u="none" strike="noStrike" dirty="0">
                          <a:solidFill>
                            <a:schemeClr val="tx1">
                              <a:lumMod val="75000"/>
                              <a:lumOff val="25000"/>
                            </a:schemeClr>
                          </a:solidFill>
                          <a:effectLst/>
                          <a:latin typeface="BIZ UDPゴシック" panose="020B0400000000000000" pitchFamily="50" charset="-128"/>
                          <a:ea typeface="BIZ UDPゴシック" panose="020B0400000000000000" pitchFamily="50" charset="-128"/>
                        </a:rPr>
                        <a:t>21</a:t>
                      </a:r>
                    </a:p>
                  </a:txBody>
                  <a:tcPr marL="1717" marR="1717" marT="1717"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rowSpan="2" gridSpan="4">
                  <a:txBody>
                    <a:bodyPr/>
                    <a:lstStyle/>
                    <a:p>
                      <a:pPr algn="l" fontAlgn="t"/>
                      <a:r>
                        <a:rPr lang="en-US" sz="800" b="0" i="0" u="none" strike="noStrike" dirty="0">
                          <a:solidFill>
                            <a:srgbClr val="0070C0"/>
                          </a:solidFill>
                          <a:effectLst/>
                          <a:latin typeface="BIZ UDPゴシック" panose="020B0400000000000000" pitchFamily="50" charset="-128"/>
                          <a:ea typeface="BIZ UDPゴシック" panose="020B0400000000000000" pitchFamily="50" charset="-128"/>
                        </a:rPr>
                        <a:t>ROCK KIDS 802-OCHIKEN Goes ON!!-　　　　　</a:t>
                      </a:r>
                      <a:br>
                        <a:rPr lang="en-US" sz="800" b="0" i="0" u="none" strike="noStrike" dirty="0">
                          <a:solidFill>
                            <a:schemeClr val="tx1">
                              <a:lumMod val="75000"/>
                              <a:lumOff val="25000"/>
                            </a:schemeClr>
                          </a:solidFill>
                          <a:effectLst/>
                          <a:latin typeface="BIZ UDPゴシック" panose="020B0400000000000000" pitchFamily="50" charset="-128"/>
                          <a:ea typeface="BIZ UDPゴシック" panose="020B0400000000000000" pitchFamily="50" charset="-128"/>
                        </a:rPr>
                      </a:br>
                      <a:r>
                        <a:rPr lang="en-US" altLang="ja-JP" sz="700" b="0" i="0" u="none" strike="noStrike" dirty="0">
                          <a:solidFill>
                            <a:schemeClr val="tx1">
                              <a:lumMod val="75000"/>
                              <a:lumOff val="25000"/>
                            </a:schemeClr>
                          </a:solidFill>
                          <a:effectLst/>
                          <a:latin typeface="BIZ UDPゴシック" panose="020B0400000000000000" pitchFamily="50" charset="-128"/>
                          <a:ea typeface="BIZ UDPゴシック" panose="020B0400000000000000" pitchFamily="50" charset="-128"/>
                        </a:rPr>
                        <a:t>DJ</a:t>
                      </a:r>
                      <a:r>
                        <a:rPr lang="ja-JP" altLang="en-US" sz="700" b="0" i="0" u="none" strike="noStrike" dirty="0">
                          <a:solidFill>
                            <a:schemeClr val="tx1">
                              <a:lumMod val="75000"/>
                              <a:lumOff val="25000"/>
                            </a:schemeClr>
                          </a:solidFill>
                          <a:effectLst/>
                          <a:latin typeface="BIZ UDPゴシック" panose="020B0400000000000000" pitchFamily="50" charset="-128"/>
                          <a:ea typeface="BIZ UDPゴシック" panose="020B0400000000000000" pitchFamily="50" charset="-128"/>
                        </a:rPr>
                        <a:t>：落合健太郎</a:t>
                      </a:r>
                      <a:endParaRPr lang="en-US" altLang="ja-JP" sz="800" b="0" i="0" u="none" strike="noStrike" dirty="0">
                        <a:solidFill>
                          <a:schemeClr val="tx1">
                            <a:lumMod val="75000"/>
                            <a:lumOff val="25000"/>
                          </a:schemeClr>
                        </a:solidFill>
                        <a:effectLst/>
                        <a:latin typeface="BIZ UDPゴシック" panose="020B0400000000000000" pitchFamily="50" charset="-128"/>
                        <a:ea typeface="BIZ UDPゴシック" panose="020B0400000000000000" pitchFamily="50" charset="-128"/>
                      </a:endParaRPr>
                    </a:p>
                  </a:txBody>
                  <a:tcPr marL="1717" marR="1717" marT="1717" marB="0" anchor="b">
                    <a:lnL w="6350" cap="flat" cmpd="sng" algn="ctr">
                      <a:solidFill>
                        <a:schemeClr val="tx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solidFill>
                      <a:srgbClr val="D4E5F7"/>
                    </a:solidFill>
                  </a:tcPr>
                </a:tc>
                <a:tc rowSpan="2" hMerge="1">
                  <a:txBody>
                    <a:bodyPr/>
                    <a:lstStyle/>
                    <a:p>
                      <a:endParaRPr kumimoji="1" lang="ja-JP" altLang="en-US"/>
                    </a:p>
                  </a:txBody>
                  <a:tcPr/>
                </a:tc>
                <a:tc rowSpan="2" hMerge="1">
                  <a:txBody>
                    <a:bodyPr/>
                    <a:lstStyle/>
                    <a:p>
                      <a:endParaRPr kumimoji="1" lang="ja-JP" altLang="en-US" dirty="0"/>
                    </a:p>
                  </a:txBody>
                  <a:tcPr/>
                </a:tc>
                <a:tc rowSpan="2" hMerge="1">
                  <a:txBody>
                    <a:bodyPr/>
                    <a:lstStyle/>
                    <a:p>
                      <a:endParaRPr kumimoji="1" lang="ja-JP" altLang="en-US" dirty="0"/>
                    </a:p>
                  </a:txBody>
                  <a:tcPr/>
                </a:tc>
                <a:tc rowSpan="2">
                  <a:txBody>
                    <a:bodyPr/>
                    <a:lstStyle/>
                    <a:p>
                      <a:pPr algn="l" fontAlgn="t"/>
                      <a:r>
                        <a:rPr lang="en-US" sz="800" b="0" i="0" u="none" strike="noStrike" dirty="0">
                          <a:solidFill>
                            <a:srgbClr val="0070C0"/>
                          </a:solidFill>
                          <a:effectLst/>
                          <a:latin typeface="BIZ UDPゴシック" panose="020B0400000000000000" pitchFamily="50" charset="-128"/>
                          <a:ea typeface="BIZ UDPゴシック" panose="020B0400000000000000" pitchFamily="50" charset="-128"/>
                        </a:rPr>
                        <a:t>ROCK KIDS 802 </a:t>
                      </a:r>
                      <a:br>
                        <a:rPr lang="en-US" sz="800" b="0" i="0" u="none" strike="noStrike" dirty="0">
                          <a:solidFill>
                            <a:srgbClr val="0070C0"/>
                          </a:solidFill>
                          <a:effectLst/>
                          <a:latin typeface="BIZ UDPゴシック" panose="020B0400000000000000" pitchFamily="50" charset="-128"/>
                          <a:ea typeface="BIZ UDPゴシック" panose="020B0400000000000000" pitchFamily="50" charset="-128"/>
                        </a:rPr>
                      </a:br>
                      <a:r>
                        <a:rPr lang="en-US" sz="800" b="0" i="0" u="none" strike="noStrike" dirty="0">
                          <a:solidFill>
                            <a:srgbClr val="0070C0"/>
                          </a:solidFill>
                          <a:effectLst/>
                          <a:latin typeface="BIZ UDPゴシック" panose="020B0400000000000000" pitchFamily="50" charset="-128"/>
                          <a:ea typeface="BIZ UDPゴシック" panose="020B0400000000000000" pitchFamily="50" charset="-128"/>
                        </a:rPr>
                        <a:t>-Lisa Lit Friday-</a:t>
                      </a:r>
                      <a:br>
                        <a:rPr lang="en-US" sz="800" b="0" i="0" u="none" strike="noStrike" dirty="0">
                          <a:solidFill>
                            <a:srgbClr val="0070C0"/>
                          </a:solidFill>
                          <a:effectLst/>
                          <a:latin typeface="BIZ UDPゴシック" panose="020B0400000000000000" pitchFamily="50" charset="-128"/>
                          <a:ea typeface="BIZ UDPゴシック" panose="020B0400000000000000" pitchFamily="50" charset="-128"/>
                        </a:rPr>
                      </a:br>
                      <a:r>
                        <a:rPr lang="en-US" altLang="ja-JP" sz="700" b="0" i="0" u="none" strike="noStrike" dirty="0">
                          <a:solidFill>
                            <a:schemeClr val="tx1">
                              <a:lumMod val="75000"/>
                              <a:lumOff val="25000"/>
                            </a:schemeClr>
                          </a:solidFill>
                          <a:effectLst/>
                          <a:latin typeface="BIZ UDPゴシック" panose="020B0400000000000000" pitchFamily="50" charset="-128"/>
                          <a:ea typeface="BIZ UDPゴシック" panose="020B0400000000000000" pitchFamily="50" charset="-128"/>
                        </a:rPr>
                        <a:t>DJ:</a:t>
                      </a:r>
                      <a:r>
                        <a:rPr lang="ja-JP" altLang="en-US" sz="700" b="0" i="0" u="none" strike="noStrike" dirty="0">
                          <a:solidFill>
                            <a:schemeClr val="tx1">
                              <a:lumMod val="75000"/>
                              <a:lumOff val="25000"/>
                            </a:schemeClr>
                          </a:solidFill>
                          <a:effectLst/>
                          <a:latin typeface="BIZ UDPゴシック" panose="020B0400000000000000" pitchFamily="50" charset="-128"/>
                          <a:ea typeface="BIZ UDPゴシック" panose="020B0400000000000000" pitchFamily="50" charset="-128"/>
                        </a:rPr>
                        <a:t>高樹リサ</a:t>
                      </a:r>
                    </a:p>
                  </a:txBody>
                  <a:tcPr marL="1717" marR="1717" marT="1717"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4E5F7"/>
                    </a:solidFill>
                  </a:tcPr>
                </a:tc>
                <a:tc vMerge="1">
                  <a:txBody>
                    <a:bodyPr/>
                    <a:lstStyle/>
                    <a:p>
                      <a:endParaRPr kumimoji="1" lang="ja-JP" altLang="en-US"/>
                    </a:p>
                  </a:txBody>
                  <a:tcPr/>
                </a:tc>
                <a:tc>
                  <a:txBody>
                    <a:bodyPr/>
                    <a:lstStyle/>
                    <a:p>
                      <a:pPr algn="l" fontAlgn="t"/>
                      <a:r>
                        <a:rPr lang="en-US" sz="600" b="0" i="0" u="none" strike="noStrike" dirty="0">
                          <a:solidFill>
                            <a:srgbClr val="0070C0"/>
                          </a:solidFill>
                          <a:effectLst/>
                          <a:latin typeface="BIZ UDPゴシック" panose="020B0400000000000000" pitchFamily="50" charset="-128"/>
                          <a:ea typeface="BIZ UDPゴシック" panose="020B0400000000000000" pitchFamily="50" charset="-128"/>
                        </a:rPr>
                        <a:t>802 BINTANG GARDEN</a:t>
                      </a:r>
                    </a:p>
                  </a:txBody>
                  <a:tcPr marL="1717" marR="1717" marT="1717" marB="0" anchor="ctr">
                    <a:lnL w="6350"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ctr"/>
                      <a:r>
                        <a:rPr lang="en-US" altLang="ja-JP" sz="800" b="0" i="0" u="none" strike="noStrike" dirty="0">
                          <a:solidFill>
                            <a:schemeClr val="tx1">
                              <a:lumMod val="75000"/>
                              <a:lumOff val="25000"/>
                            </a:schemeClr>
                          </a:solidFill>
                          <a:effectLst/>
                          <a:latin typeface="BIZ UDPゴシック" panose="020B0400000000000000" pitchFamily="50" charset="-128"/>
                          <a:ea typeface="BIZ UDPゴシック" panose="020B0400000000000000" pitchFamily="50" charset="-128"/>
                        </a:rPr>
                        <a:t>21</a:t>
                      </a:r>
                    </a:p>
                  </a:txBody>
                  <a:tcPr marL="1717" marR="1717" marT="1717"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49961789"/>
                  </a:ext>
                </a:extLst>
              </a:tr>
              <a:tr h="216000">
                <a:tc>
                  <a:txBody>
                    <a:bodyPr/>
                    <a:lstStyle/>
                    <a:p>
                      <a:pPr algn="ctr" fontAlgn="ctr"/>
                      <a:r>
                        <a:rPr lang="en-US" altLang="ja-JP" sz="800" b="0" i="0" u="none" strike="noStrike" dirty="0">
                          <a:solidFill>
                            <a:schemeClr val="tx1">
                              <a:lumMod val="75000"/>
                              <a:lumOff val="25000"/>
                            </a:schemeClr>
                          </a:solidFill>
                          <a:effectLst/>
                          <a:latin typeface="BIZ UDPゴシック" panose="020B0400000000000000" pitchFamily="50" charset="-128"/>
                          <a:ea typeface="BIZ UDPゴシック" panose="020B0400000000000000" pitchFamily="50" charset="-128"/>
                        </a:rPr>
                        <a:t>22</a:t>
                      </a:r>
                    </a:p>
                  </a:txBody>
                  <a:tcPr marL="1717" marR="1717" marT="1717"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gridSpan="4"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vMerge="1">
                  <a:txBody>
                    <a:bodyPr/>
                    <a:lstStyle/>
                    <a:p>
                      <a:endParaRPr kumimoji="1" lang="ja-JP" altLang="en-US"/>
                    </a:p>
                  </a:txBody>
                  <a:tcPr/>
                </a:tc>
                <a:tc rowSpan="3">
                  <a:txBody>
                    <a:bodyPr/>
                    <a:lstStyle/>
                    <a:p>
                      <a:pPr algn="l" fontAlgn="t"/>
                      <a:r>
                        <a:rPr lang="en-US" sz="800" b="0" i="0" u="none" strike="noStrike" dirty="0">
                          <a:solidFill>
                            <a:srgbClr val="0070C0"/>
                          </a:solidFill>
                          <a:effectLst/>
                          <a:latin typeface="BIZ UDPゴシック" panose="020B0400000000000000" pitchFamily="50" charset="-128"/>
                          <a:ea typeface="BIZ UDPゴシック" panose="020B0400000000000000" pitchFamily="50" charset="-128"/>
                        </a:rPr>
                        <a:t>Roundtable with Komaki</a:t>
                      </a:r>
                      <a:br>
                        <a:rPr lang="en-US" sz="800" b="0" i="0" u="none" strike="noStrike" dirty="0">
                          <a:solidFill>
                            <a:schemeClr val="tx1">
                              <a:lumMod val="75000"/>
                              <a:lumOff val="25000"/>
                            </a:schemeClr>
                          </a:solidFill>
                          <a:effectLst/>
                          <a:latin typeface="BIZ UDPゴシック" panose="020B0400000000000000" pitchFamily="50" charset="-128"/>
                          <a:ea typeface="BIZ UDPゴシック" panose="020B0400000000000000" pitchFamily="50" charset="-128"/>
                        </a:rPr>
                      </a:br>
                      <a:r>
                        <a:rPr lang="en-US" altLang="ja-JP" sz="700" b="0" i="0" u="none" strike="noStrike" dirty="0">
                          <a:solidFill>
                            <a:schemeClr val="tx1">
                              <a:lumMod val="75000"/>
                              <a:lumOff val="25000"/>
                            </a:schemeClr>
                          </a:solidFill>
                          <a:effectLst/>
                          <a:latin typeface="BIZ UDPゴシック" panose="020B0400000000000000" pitchFamily="50" charset="-128"/>
                          <a:ea typeface="BIZ UDPゴシック" panose="020B0400000000000000" pitchFamily="50" charset="-128"/>
                        </a:rPr>
                        <a:t>DJ:</a:t>
                      </a:r>
                      <a:r>
                        <a:rPr lang="ja-JP" altLang="en-US" sz="700" b="0" i="0" u="none" strike="noStrike" dirty="0">
                          <a:solidFill>
                            <a:schemeClr val="tx1">
                              <a:lumMod val="75000"/>
                              <a:lumOff val="25000"/>
                            </a:schemeClr>
                          </a:solidFill>
                          <a:effectLst/>
                          <a:latin typeface="BIZ UDPゴシック" panose="020B0400000000000000" pitchFamily="50" charset="-128"/>
                          <a:ea typeface="BIZ UDPゴシック" panose="020B0400000000000000" pitchFamily="50" charset="-128"/>
                        </a:rPr>
                        <a:t>土井コマキ</a:t>
                      </a:r>
                      <a:endParaRPr lang="ja-JP" altLang="en-US" sz="800" b="0" i="0" u="none" strike="noStrike" dirty="0">
                        <a:solidFill>
                          <a:schemeClr val="tx1">
                            <a:lumMod val="75000"/>
                            <a:lumOff val="25000"/>
                          </a:schemeClr>
                        </a:solidFill>
                        <a:effectLst/>
                        <a:latin typeface="BIZ UDPゴシック" panose="020B0400000000000000" pitchFamily="50" charset="-128"/>
                        <a:ea typeface="BIZ UDPゴシック" panose="020B0400000000000000" pitchFamily="50" charset="-128"/>
                      </a:endParaRPr>
                    </a:p>
                  </a:txBody>
                  <a:tcPr marL="1717" marR="1717" marT="1717"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4E5F7"/>
                    </a:solidFill>
                  </a:tcPr>
                </a:tc>
                <a:tc rowSpan="3">
                  <a:txBody>
                    <a:bodyPr/>
                    <a:lstStyle/>
                    <a:p>
                      <a:pPr algn="l" fontAlgn="t"/>
                      <a:r>
                        <a:rPr lang="en-US" sz="700" b="0" i="0" u="none" strike="noStrike" dirty="0">
                          <a:solidFill>
                            <a:srgbClr val="0070C0"/>
                          </a:solidFill>
                          <a:effectLst/>
                          <a:latin typeface="BIZ UDPゴシック" panose="020B0400000000000000" pitchFamily="50" charset="-128"/>
                          <a:ea typeface="BIZ UDPゴシック" panose="020B0400000000000000" pitchFamily="50" charset="-128"/>
                        </a:rPr>
                        <a:t>MUSIC FREAKS  　</a:t>
                      </a:r>
                      <a:br>
                        <a:rPr lang="en-US" sz="700" b="0" i="0" u="none" strike="noStrike" dirty="0">
                          <a:solidFill>
                            <a:schemeClr val="tx1">
                              <a:lumMod val="75000"/>
                              <a:lumOff val="25000"/>
                            </a:schemeClr>
                          </a:solidFill>
                          <a:effectLst/>
                          <a:latin typeface="BIZ UDPゴシック" panose="020B0400000000000000" pitchFamily="50" charset="-128"/>
                          <a:ea typeface="BIZ UDPゴシック" panose="020B0400000000000000" pitchFamily="50" charset="-128"/>
                        </a:rPr>
                      </a:br>
                      <a:r>
                        <a:rPr lang="en-US" altLang="ja-JP" sz="700" b="0" i="0" u="none" strike="noStrike" dirty="0">
                          <a:solidFill>
                            <a:schemeClr val="tx1">
                              <a:lumMod val="75000"/>
                              <a:lumOff val="25000"/>
                            </a:schemeClr>
                          </a:solidFill>
                          <a:effectLst/>
                          <a:latin typeface="BIZ UDPゴシック" panose="020B0400000000000000" pitchFamily="50" charset="-128"/>
                          <a:ea typeface="BIZ UDPゴシック" panose="020B0400000000000000" pitchFamily="50" charset="-128"/>
                        </a:rPr>
                        <a:t>DJ:</a:t>
                      </a:r>
                      <a:r>
                        <a:rPr lang="en-US" sz="700" b="0" i="0" u="none" strike="noStrike" dirty="0">
                          <a:solidFill>
                            <a:schemeClr val="tx1">
                              <a:lumMod val="75000"/>
                              <a:lumOff val="25000"/>
                            </a:schemeClr>
                          </a:solidFill>
                          <a:effectLst/>
                          <a:latin typeface="BIZ UDPゴシック" panose="020B0400000000000000" pitchFamily="50" charset="-128"/>
                          <a:ea typeface="BIZ UDPゴシック" panose="020B0400000000000000" pitchFamily="50" charset="-128"/>
                        </a:rPr>
                        <a:t>Ito</a:t>
                      </a:r>
                      <a:r>
                        <a:rPr lang="en-US" sz="600" b="0" i="0" u="none" strike="noStrike" dirty="0">
                          <a:solidFill>
                            <a:schemeClr val="tx1">
                              <a:lumMod val="75000"/>
                              <a:lumOff val="25000"/>
                            </a:schemeClr>
                          </a:solidFill>
                          <a:effectLst/>
                          <a:latin typeface="BIZ UDPゴシック" panose="020B0400000000000000" pitchFamily="50" charset="-128"/>
                          <a:ea typeface="BIZ UDPゴシック" panose="020B0400000000000000" pitchFamily="50" charset="-128"/>
                        </a:rPr>
                        <a:t>（PEOPLE1） </a:t>
                      </a:r>
                      <a:br>
                        <a:rPr lang="en-US" sz="700" b="0" i="0" u="none" strike="noStrike" dirty="0">
                          <a:solidFill>
                            <a:schemeClr val="tx1">
                              <a:lumMod val="75000"/>
                              <a:lumOff val="25000"/>
                            </a:schemeClr>
                          </a:solidFill>
                          <a:effectLst/>
                          <a:latin typeface="BIZ UDPゴシック" panose="020B0400000000000000" pitchFamily="50" charset="-128"/>
                          <a:ea typeface="BIZ UDPゴシック" panose="020B0400000000000000" pitchFamily="50" charset="-128"/>
                        </a:rPr>
                      </a:br>
                      <a:r>
                        <a:rPr lang="en-US" sz="700" b="0" i="0" u="none" strike="noStrike" dirty="0">
                          <a:solidFill>
                            <a:schemeClr val="tx1">
                              <a:lumMod val="75000"/>
                              <a:lumOff val="25000"/>
                            </a:schemeClr>
                          </a:solidFill>
                          <a:effectLst/>
                          <a:latin typeface="BIZ UDPゴシック" panose="020B0400000000000000" pitchFamily="50" charset="-128"/>
                          <a:ea typeface="BIZ UDPゴシック" panose="020B0400000000000000" pitchFamily="50" charset="-128"/>
                        </a:rPr>
                        <a:t>    </a:t>
                      </a:r>
                      <a:r>
                        <a:rPr lang="en-US" sz="700" b="0" i="0" u="none" strike="noStrike" dirty="0" err="1">
                          <a:solidFill>
                            <a:schemeClr val="tx1">
                              <a:lumMod val="75000"/>
                              <a:lumOff val="25000"/>
                            </a:schemeClr>
                          </a:solidFill>
                          <a:effectLst/>
                          <a:latin typeface="BIZ UDPゴシック" panose="020B0400000000000000" pitchFamily="50" charset="-128"/>
                          <a:ea typeface="BIZ UDPゴシック" panose="020B0400000000000000" pitchFamily="50" charset="-128"/>
                        </a:rPr>
                        <a:t>Maika</a:t>
                      </a:r>
                      <a:r>
                        <a:rPr lang="en-US" sz="600" b="0" i="0" u="none" strike="noStrike" dirty="0" err="1">
                          <a:solidFill>
                            <a:schemeClr val="tx1">
                              <a:lumMod val="75000"/>
                              <a:lumOff val="25000"/>
                            </a:schemeClr>
                          </a:solidFill>
                          <a:effectLst/>
                          <a:latin typeface="BIZ UDPゴシック" panose="020B0400000000000000" pitchFamily="50" charset="-128"/>
                          <a:ea typeface="BIZ UDPゴシック" panose="020B0400000000000000" pitchFamily="50" charset="-128"/>
                        </a:rPr>
                        <a:t>（Chilli</a:t>
                      </a:r>
                      <a:r>
                        <a:rPr lang="en-US" sz="600" b="0" i="0" u="none" strike="noStrike" dirty="0">
                          <a:solidFill>
                            <a:schemeClr val="tx1">
                              <a:lumMod val="75000"/>
                              <a:lumOff val="25000"/>
                            </a:schemeClr>
                          </a:solidFill>
                          <a:effectLst/>
                          <a:latin typeface="BIZ UDPゴシック" panose="020B0400000000000000" pitchFamily="50" charset="-128"/>
                          <a:ea typeface="BIZ UDPゴシック" panose="020B0400000000000000" pitchFamily="50" charset="-128"/>
                        </a:rPr>
                        <a:t> Beans.）</a:t>
                      </a:r>
                    </a:p>
                  </a:txBody>
                  <a:tcPr marL="1717" marR="1717" marT="1717" marB="0" anchor="ctr">
                    <a:lnL w="6350"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FFFFE5"/>
                    </a:solidFill>
                  </a:tcPr>
                </a:tc>
                <a:tc>
                  <a:txBody>
                    <a:bodyPr/>
                    <a:lstStyle/>
                    <a:p>
                      <a:pPr algn="ctr" fontAlgn="ctr"/>
                      <a:r>
                        <a:rPr lang="en-US" altLang="ja-JP" sz="800" b="0" i="0" u="none" strike="noStrike" dirty="0">
                          <a:solidFill>
                            <a:schemeClr val="tx1">
                              <a:lumMod val="75000"/>
                              <a:lumOff val="25000"/>
                            </a:schemeClr>
                          </a:solidFill>
                          <a:effectLst/>
                          <a:latin typeface="BIZ UDPゴシック" panose="020B0400000000000000" pitchFamily="50" charset="-128"/>
                          <a:ea typeface="BIZ UDPゴシック" panose="020B0400000000000000" pitchFamily="50" charset="-128"/>
                        </a:rPr>
                        <a:t>22</a:t>
                      </a:r>
                    </a:p>
                  </a:txBody>
                  <a:tcPr marL="1717" marR="1717" marT="1717"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56222016"/>
                  </a:ext>
                </a:extLst>
              </a:tr>
              <a:tr h="125542">
                <a:tc rowSpan="2">
                  <a:txBody>
                    <a:bodyPr/>
                    <a:lstStyle/>
                    <a:p>
                      <a:pPr algn="ctr" fontAlgn="ctr"/>
                      <a:r>
                        <a:rPr lang="en-US" altLang="ja-JP" sz="800" b="0" i="0" u="none" strike="noStrike" dirty="0">
                          <a:solidFill>
                            <a:schemeClr val="tx1">
                              <a:lumMod val="75000"/>
                              <a:lumOff val="25000"/>
                            </a:schemeClr>
                          </a:solidFill>
                          <a:effectLst/>
                          <a:latin typeface="BIZ UDPゴシック" panose="020B0400000000000000" pitchFamily="50" charset="-128"/>
                          <a:ea typeface="BIZ UDPゴシック" panose="020B0400000000000000" pitchFamily="50" charset="-128"/>
                        </a:rPr>
                        <a:t>23</a:t>
                      </a:r>
                    </a:p>
                  </a:txBody>
                  <a:tcPr marL="1717" marR="1717" marT="1717"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t"/>
                      <a:endParaRPr lang="ja-JP" altLang="en-US" sz="800" b="0" i="0" u="none" strike="noStrike" dirty="0">
                        <a:solidFill>
                          <a:schemeClr val="tx1">
                            <a:lumMod val="75000"/>
                            <a:lumOff val="25000"/>
                          </a:schemeClr>
                        </a:solidFill>
                        <a:effectLst/>
                        <a:latin typeface="BIZ UDPゴシック" panose="020B0400000000000000" pitchFamily="50" charset="-128"/>
                        <a:ea typeface="BIZ UDPゴシック" panose="020B0400000000000000" pitchFamily="50" charset="-128"/>
                      </a:endParaRPr>
                    </a:p>
                  </a:txBody>
                  <a:tcPr marL="1717" marR="1717" marT="1717" marB="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4E5F7"/>
                    </a:solidFill>
                  </a:tcPr>
                </a:tc>
                <a:tc>
                  <a:txBody>
                    <a:bodyPr/>
                    <a:lstStyle/>
                    <a:p>
                      <a:pPr algn="l" fontAlgn="t"/>
                      <a:endParaRPr lang="ja-JP" altLang="en-US" sz="800" b="0" i="0" u="none" strike="noStrike" dirty="0">
                        <a:solidFill>
                          <a:schemeClr val="tx1">
                            <a:lumMod val="75000"/>
                            <a:lumOff val="25000"/>
                          </a:schemeClr>
                        </a:solidFill>
                        <a:effectLst/>
                        <a:latin typeface="BIZ UDPゴシック" panose="020B0400000000000000" pitchFamily="50" charset="-128"/>
                        <a:ea typeface="BIZ UDPゴシック" panose="020B0400000000000000" pitchFamily="50" charset="-128"/>
                      </a:endParaRPr>
                    </a:p>
                  </a:txBody>
                  <a:tcPr marL="1717" marR="1717" marT="1717"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4E5F7"/>
                    </a:solidFill>
                  </a:tcPr>
                </a:tc>
                <a:tc>
                  <a:txBody>
                    <a:bodyPr/>
                    <a:lstStyle/>
                    <a:p>
                      <a:pPr algn="l" fontAlgn="t"/>
                      <a:endParaRPr lang="ja-JP" altLang="en-US" sz="800" b="0" i="0" u="none" strike="noStrike" dirty="0">
                        <a:solidFill>
                          <a:schemeClr val="tx1">
                            <a:lumMod val="75000"/>
                            <a:lumOff val="25000"/>
                          </a:schemeClr>
                        </a:solidFill>
                        <a:effectLst/>
                        <a:latin typeface="BIZ UDPゴシック" panose="020B0400000000000000" pitchFamily="50" charset="-128"/>
                        <a:ea typeface="BIZ UDPゴシック" panose="020B0400000000000000" pitchFamily="50" charset="-128"/>
                      </a:endParaRPr>
                    </a:p>
                  </a:txBody>
                  <a:tcPr marL="1717" marR="1717" marT="1717"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4E5F7"/>
                    </a:solidFill>
                  </a:tcPr>
                </a:tc>
                <a:tc>
                  <a:txBody>
                    <a:bodyPr/>
                    <a:lstStyle/>
                    <a:p>
                      <a:pPr algn="l" fontAlgn="t"/>
                      <a:r>
                        <a:rPr lang="en-US" altLang="ja-JP" sz="600" b="0" i="0" u="none" strike="noStrike" dirty="0" err="1">
                          <a:solidFill>
                            <a:schemeClr val="tx1">
                              <a:lumMod val="75000"/>
                              <a:lumOff val="25000"/>
                            </a:schemeClr>
                          </a:solidFill>
                          <a:effectLst/>
                          <a:latin typeface="BIZ UDPゴシック" panose="020B0400000000000000" pitchFamily="50" charset="-128"/>
                          <a:ea typeface="BIZ UDPゴシック" panose="020B0400000000000000" pitchFamily="50" charset="-128"/>
                        </a:rPr>
                        <a:t>DJ:Perfume</a:t>
                      </a:r>
                      <a:endParaRPr lang="ja-JP" altLang="en-US" sz="600" b="0" i="0" u="none" strike="noStrike" dirty="0">
                        <a:solidFill>
                          <a:schemeClr val="tx1">
                            <a:lumMod val="75000"/>
                            <a:lumOff val="25000"/>
                          </a:schemeClr>
                        </a:solidFill>
                        <a:effectLst/>
                        <a:latin typeface="BIZ UDPゴシック" panose="020B0400000000000000" pitchFamily="50" charset="-128"/>
                        <a:ea typeface="BIZ UDPゴシック" panose="020B0400000000000000" pitchFamily="50" charset="-128"/>
                      </a:endParaRPr>
                    </a:p>
                  </a:txBody>
                  <a:tcPr marL="1717" marR="1717" marT="1717" marB="0"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4E5F7"/>
                    </a:solidFill>
                  </a:tcPr>
                </a:tc>
                <a:tc>
                  <a:txBody>
                    <a:bodyPr/>
                    <a:lstStyle/>
                    <a:p>
                      <a:pPr algn="l" fontAlgn="t"/>
                      <a:r>
                        <a:rPr lang="en-US" altLang="ja-JP" sz="600" b="0" i="0" u="none" strike="noStrike" dirty="0">
                          <a:solidFill>
                            <a:schemeClr val="tx1">
                              <a:lumMod val="75000"/>
                              <a:lumOff val="25000"/>
                            </a:schemeClr>
                          </a:solidFill>
                          <a:effectLst/>
                          <a:latin typeface="BIZ UDPゴシック" panose="020B0400000000000000" pitchFamily="50" charset="-128"/>
                          <a:ea typeface="BIZ UDPゴシック" panose="020B0400000000000000" pitchFamily="50" charset="-128"/>
                        </a:rPr>
                        <a:t>DJ:</a:t>
                      </a:r>
                      <a:r>
                        <a:rPr lang="ja-JP" altLang="en-US" sz="600" b="0" i="0" u="none" strike="noStrike" dirty="0">
                          <a:solidFill>
                            <a:schemeClr val="tx1">
                              <a:lumMod val="75000"/>
                              <a:lumOff val="25000"/>
                            </a:schemeClr>
                          </a:solidFill>
                          <a:effectLst/>
                          <a:latin typeface="BIZ UDPゴシック" panose="020B0400000000000000" pitchFamily="50" charset="-128"/>
                          <a:ea typeface="BIZ UDPゴシック" panose="020B0400000000000000" pitchFamily="50" charset="-128"/>
                        </a:rPr>
                        <a:t>山村隆太</a:t>
                      </a:r>
                      <a:r>
                        <a:rPr lang="en-US" altLang="ja-JP" sz="500" b="0" i="0" u="none" strike="noStrike" dirty="0">
                          <a:solidFill>
                            <a:schemeClr val="tx1">
                              <a:lumMod val="75000"/>
                              <a:lumOff val="25000"/>
                            </a:schemeClr>
                          </a:solidFill>
                          <a:effectLst/>
                          <a:latin typeface="BIZ UDPゴシック" panose="020B0400000000000000" pitchFamily="50" charset="-128"/>
                          <a:ea typeface="BIZ UDPゴシック" panose="020B0400000000000000" pitchFamily="50" charset="-128"/>
                        </a:rPr>
                        <a:t>(</a:t>
                      </a:r>
                      <a:r>
                        <a:rPr lang="en-US" altLang="ja-JP" sz="500" b="0" i="0" u="none" strike="noStrike" dirty="0" err="1">
                          <a:solidFill>
                            <a:schemeClr val="tx1">
                              <a:lumMod val="75000"/>
                              <a:lumOff val="25000"/>
                            </a:schemeClr>
                          </a:solidFill>
                          <a:effectLst/>
                          <a:latin typeface="BIZ UDPゴシック" panose="020B0400000000000000" pitchFamily="50" charset="-128"/>
                          <a:ea typeface="BIZ UDPゴシック" panose="020B0400000000000000" pitchFamily="50" charset="-128"/>
                        </a:rPr>
                        <a:t>flumpool</a:t>
                      </a:r>
                      <a:r>
                        <a:rPr lang="en-US" altLang="ja-JP" sz="500" b="0" i="0" u="none" strike="noStrike" dirty="0">
                          <a:solidFill>
                            <a:schemeClr val="tx1">
                              <a:lumMod val="75000"/>
                              <a:lumOff val="25000"/>
                            </a:schemeClr>
                          </a:solidFill>
                          <a:effectLst/>
                          <a:latin typeface="BIZ UDPゴシック" panose="020B0400000000000000" pitchFamily="50" charset="-128"/>
                          <a:ea typeface="BIZ UDPゴシック" panose="020B0400000000000000" pitchFamily="50" charset="-128"/>
                        </a:rPr>
                        <a:t>)</a:t>
                      </a:r>
                      <a:endParaRPr lang="en-US" altLang="ja-JP" sz="600" b="0" i="0" u="none" strike="noStrike" dirty="0">
                        <a:solidFill>
                          <a:schemeClr val="tx1">
                            <a:lumMod val="75000"/>
                            <a:lumOff val="25000"/>
                          </a:schemeClr>
                        </a:solidFill>
                        <a:effectLst/>
                        <a:latin typeface="BIZ UDPゴシック" panose="020B0400000000000000" pitchFamily="50" charset="-128"/>
                        <a:ea typeface="BIZ UDPゴシック" panose="020B0400000000000000" pitchFamily="50" charset="-128"/>
                      </a:endParaRPr>
                    </a:p>
                  </a:txBody>
                  <a:tcPr marL="1717" marR="1717" marT="1717"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4E5F7"/>
                    </a:solidFill>
                  </a:tcPr>
                </a:tc>
                <a:tc vMerge="1">
                  <a:txBody>
                    <a:bodyPr/>
                    <a:lstStyle/>
                    <a:p>
                      <a:endParaRPr kumimoji="1" lang="ja-JP" altLang="en-US"/>
                    </a:p>
                  </a:txBody>
                  <a:tcPr>
                    <a:lnL w="6350" cap="flat" cmpd="sng" algn="ctr">
                      <a:solidFill>
                        <a:srgbClr val="000000"/>
                      </a:solidFill>
                      <a:prstDash val="solid"/>
                      <a:round/>
                      <a:headEnd type="none" w="med" len="med"/>
                      <a:tailEnd type="none" w="med" len="med"/>
                    </a:lnL>
                    <a:lnT w="6350" cap="flat" cmpd="sng" algn="ctr">
                      <a:solidFill>
                        <a:srgbClr val="000000"/>
                      </a:solidFill>
                      <a:prstDash val="solid"/>
                      <a:round/>
                      <a:headEnd type="none" w="med" len="med"/>
                      <a:tailEnd type="none" w="med" len="med"/>
                    </a:lnT>
                  </a:tcPr>
                </a:tc>
                <a:tc vMerge="1">
                  <a:txBody>
                    <a:bodyPr/>
                    <a:lstStyle/>
                    <a:p>
                      <a:endParaRPr kumimoji="1" lang="ja-JP" altLang="en-US"/>
                    </a:p>
                  </a:txBody>
                  <a:tcPr>
                    <a:lnT w="6350" cap="flat" cmpd="sng" algn="ctr">
                      <a:solidFill>
                        <a:srgbClr val="000000"/>
                      </a:solidFill>
                      <a:prstDash val="solid"/>
                      <a:round/>
                      <a:headEnd type="none" w="med" len="med"/>
                      <a:tailEnd type="none" w="med" len="med"/>
                    </a:lnT>
                  </a:tcPr>
                </a:tc>
                <a:tc rowSpan="2">
                  <a:txBody>
                    <a:bodyPr/>
                    <a:lstStyle/>
                    <a:p>
                      <a:pPr algn="ctr" fontAlgn="ctr"/>
                      <a:r>
                        <a:rPr lang="en-US" altLang="ja-JP" sz="800" b="0" i="0" u="none" strike="noStrike" dirty="0">
                          <a:solidFill>
                            <a:schemeClr val="tx1">
                              <a:lumMod val="75000"/>
                              <a:lumOff val="25000"/>
                            </a:schemeClr>
                          </a:solidFill>
                          <a:effectLst/>
                          <a:latin typeface="BIZ UDPゴシック" panose="020B0400000000000000" pitchFamily="50" charset="-128"/>
                          <a:ea typeface="BIZ UDPゴシック" panose="020B0400000000000000" pitchFamily="50" charset="-128"/>
                        </a:rPr>
                        <a:t>23</a:t>
                      </a:r>
                    </a:p>
                  </a:txBody>
                  <a:tcPr marL="1717" marR="1717" marT="1717"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79779101"/>
                  </a:ext>
                </a:extLst>
              </a:tr>
              <a:tr h="113159">
                <a:tc vMerge="1">
                  <a:txBody>
                    <a:bodyPr/>
                    <a:lstStyle/>
                    <a:p>
                      <a:endParaRPr kumimoji="1" lang="ja-JP" altLang="en-US" dirty="0"/>
                    </a:p>
                  </a:txBody>
                  <a:tcPr>
                    <a:lnT w="6350" cap="flat" cmpd="sng" algn="ctr">
                      <a:solidFill>
                        <a:srgbClr val="000000"/>
                      </a:solidFill>
                      <a:prstDash val="solid"/>
                      <a:round/>
                      <a:headEnd type="none" w="med" len="med"/>
                      <a:tailEnd type="none" w="med" len="med"/>
                    </a:lnT>
                  </a:tcPr>
                </a:tc>
                <a:tc gridSpan="5">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altLang="ja-JP" sz="600" b="0" i="0" u="none" strike="noStrike" dirty="0">
                          <a:solidFill>
                            <a:schemeClr val="tx1">
                              <a:lumMod val="75000"/>
                              <a:lumOff val="25000"/>
                            </a:schemeClr>
                          </a:solidFill>
                          <a:effectLst/>
                          <a:latin typeface="BIZ UDPゴシック" panose="020B0400000000000000" pitchFamily="50" charset="-128"/>
                          <a:ea typeface="BIZ UDPゴシック" panose="020B0400000000000000" pitchFamily="50" charset="-128"/>
                        </a:rPr>
                        <a:t>23:48-23:58　</a:t>
                      </a:r>
                      <a:r>
                        <a:rPr lang="en-US" altLang="ja-JP" sz="600" b="0" i="0" u="none" strike="noStrike" dirty="0">
                          <a:solidFill>
                            <a:srgbClr val="0070C0"/>
                          </a:solidFill>
                          <a:effectLst/>
                          <a:latin typeface="BIZ UDPゴシック" panose="020B0400000000000000" pitchFamily="50" charset="-128"/>
                          <a:ea typeface="BIZ UDPゴシック" panose="020B0400000000000000" pitchFamily="50" charset="-128"/>
                        </a:rPr>
                        <a:t>MUSIC Play-STANDARD</a:t>
                      </a:r>
                      <a:r>
                        <a:rPr lang="ja-JP" altLang="en-US" sz="600" b="0" i="0" u="none" strike="noStrike" dirty="0">
                          <a:solidFill>
                            <a:schemeClr val="tx1">
                              <a:lumMod val="75000"/>
                              <a:lumOff val="25000"/>
                            </a:schemeClr>
                          </a:solidFill>
                          <a:effectLst/>
                          <a:latin typeface="BIZ UDPゴシック" panose="020B0400000000000000" pitchFamily="50" charset="-128"/>
                          <a:ea typeface="BIZ UDPゴシック" panose="020B0400000000000000" pitchFamily="50" charset="-128"/>
                        </a:rPr>
                        <a:t>　</a:t>
                      </a:r>
                      <a:r>
                        <a:rPr lang="en-US" altLang="ja-JP" sz="600" b="0" i="0" u="none" strike="noStrike" dirty="0">
                          <a:solidFill>
                            <a:schemeClr val="tx1">
                              <a:lumMod val="75000"/>
                              <a:lumOff val="25000"/>
                            </a:schemeClr>
                          </a:solidFill>
                          <a:effectLst/>
                          <a:latin typeface="BIZ UDPゴシック" panose="020B0400000000000000" pitchFamily="50" charset="-128"/>
                          <a:ea typeface="BIZ UDPゴシック" panose="020B0400000000000000" pitchFamily="50" charset="-128"/>
                        </a:rPr>
                        <a:t>DJ</a:t>
                      </a:r>
                      <a:r>
                        <a:rPr lang="ja-JP" altLang="en-US" sz="700" b="0" i="0" u="none" strike="noStrike" dirty="0">
                          <a:solidFill>
                            <a:schemeClr val="tx1">
                              <a:lumMod val="75000"/>
                              <a:lumOff val="25000"/>
                            </a:schemeClr>
                          </a:solidFill>
                          <a:effectLst/>
                          <a:latin typeface="BIZ UDPゴシック" panose="020B0400000000000000" pitchFamily="50" charset="-128"/>
                          <a:ea typeface="BIZ UDPゴシック" panose="020B0400000000000000" pitchFamily="50" charset="-128"/>
                        </a:rPr>
                        <a:t>週替わり</a:t>
                      </a:r>
                      <a:endParaRPr lang="en-US" altLang="ja-JP" sz="600" b="0" i="0" u="none" strike="noStrike" dirty="0">
                        <a:solidFill>
                          <a:schemeClr val="tx1">
                            <a:lumMod val="75000"/>
                            <a:lumOff val="25000"/>
                          </a:schemeClr>
                        </a:solidFill>
                        <a:effectLst/>
                        <a:latin typeface="BIZ UDPゴシック" panose="020B0400000000000000" pitchFamily="50" charset="-128"/>
                        <a:ea typeface="BIZ UDPゴシック" panose="020B0400000000000000" pitchFamily="50" charset="-128"/>
                      </a:endParaRPr>
                    </a:p>
                  </a:txBody>
                  <a:tcPr marL="1717" marR="1717" marT="1717" marB="0" anchor="ctr">
                    <a:lnL w="6350" cap="flat" cmpd="sng" algn="ctr">
                      <a:solidFill>
                        <a:schemeClr val="tx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F7FAFF"/>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vMerge="1">
                  <a:txBody>
                    <a:bodyPr/>
                    <a:lstStyle/>
                    <a:p>
                      <a:endParaRPr kumimoji="1" lang="ja-JP" altLang="en-US"/>
                    </a:p>
                  </a:txBody>
                  <a:tcPr>
                    <a:lnL w="6350" cap="flat" cmpd="sng" algn="ctr">
                      <a:solidFill>
                        <a:srgbClr val="000000"/>
                      </a:solidFill>
                      <a:prstDash val="solid"/>
                      <a:round/>
                      <a:headEnd type="none" w="med" len="med"/>
                      <a:tailEnd type="none" w="med" len="med"/>
                    </a:lnL>
                    <a:lnT w="6350" cap="flat" cmpd="sng" algn="ctr">
                      <a:solidFill>
                        <a:srgbClr val="000000"/>
                      </a:solidFill>
                      <a:prstDash val="solid"/>
                      <a:round/>
                      <a:headEnd type="none" w="med" len="med"/>
                      <a:tailEnd type="none" w="med" len="med"/>
                    </a:lnT>
                  </a:tcPr>
                </a:tc>
                <a:tc vMerge="1">
                  <a:txBody>
                    <a:bodyPr/>
                    <a:lstStyle/>
                    <a:p>
                      <a:endParaRPr kumimoji="1" lang="ja-JP" altLang="en-US"/>
                    </a:p>
                  </a:txBody>
                  <a:tcPr>
                    <a:lnT w="6350" cap="flat" cmpd="sng" algn="ctr">
                      <a:solidFill>
                        <a:srgbClr val="000000"/>
                      </a:solidFill>
                      <a:prstDash val="solid"/>
                      <a:round/>
                      <a:headEnd type="none" w="med" len="med"/>
                      <a:tailEnd type="none" w="med" len="med"/>
                    </a:lnT>
                  </a:tcPr>
                </a:tc>
                <a:tc vMerge="1">
                  <a:txBody>
                    <a:bodyPr/>
                    <a:lstStyle/>
                    <a:p>
                      <a:endParaRPr kumimoji="1" lang="ja-JP" altLang="en-US" dirty="0"/>
                    </a:p>
                  </a:txBody>
                  <a:tcPr>
                    <a:lnT w="635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2441541114"/>
                  </a:ext>
                </a:extLst>
              </a:tr>
              <a:tr h="216000">
                <a:tc>
                  <a:txBody>
                    <a:bodyPr/>
                    <a:lstStyle/>
                    <a:p>
                      <a:pPr algn="ctr" fontAlgn="ctr"/>
                      <a:r>
                        <a:rPr lang="en-US" altLang="ja-JP" sz="800" b="0" i="0" u="none" strike="noStrike" dirty="0">
                          <a:solidFill>
                            <a:schemeClr val="tx1">
                              <a:lumMod val="75000"/>
                              <a:lumOff val="25000"/>
                            </a:schemeClr>
                          </a:solidFill>
                          <a:effectLst/>
                          <a:latin typeface="BIZ UDPゴシック" panose="020B0400000000000000" pitchFamily="50" charset="-128"/>
                          <a:ea typeface="BIZ UDPゴシック" panose="020B0400000000000000" pitchFamily="50" charset="-128"/>
                        </a:rPr>
                        <a:t>24</a:t>
                      </a:r>
                    </a:p>
                  </a:txBody>
                  <a:tcPr marL="1717" marR="1717" marT="1717"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rowSpan="3">
                  <a:txBody>
                    <a:bodyPr/>
                    <a:lstStyle/>
                    <a:p>
                      <a:pPr algn="l" fontAlgn="t"/>
                      <a:r>
                        <a:rPr lang="en-US" sz="800" b="0" i="0" u="none" strike="noStrike" dirty="0">
                          <a:solidFill>
                            <a:srgbClr val="0070C0"/>
                          </a:solidFill>
                          <a:effectLst/>
                          <a:latin typeface="BIZ UDPゴシック" panose="020B0400000000000000" pitchFamily="50" charset="-128"/>
                          <a:ea typeface="BIZ UDPゴシック" panose="020B0400000000000000" pitchFamily="50" charset="-128"/>
                        </a:rPr>
                        <a:t>MIDNIGHT GARAGE</a:t>
                      </a:r>
                      <a:br>
                        <a:rPr lang="en-US" sz="800" b="0" i="0" u="none" strike="noStrike" dirty="0">
                          <a:solidFill>
                            <a:schemeClr val="tx1">
                              <a:lumMod val="75000"/>
                              <a:lumOff val="25000"/>
                            </a:schemeClr>
                          </a:solidFill>
                          <a:effectLst/>
                          <a:latin typeface="BIZ UDPゴシック" panose="020B0400000000000000" pitchFamily="50" charset="-128"/>
                          <a:ea typeface="BIZ UDPゴシック" panose="020B0400000000000000" pitchFamily="50" charset="-128"/>
                        </a:rPr>
                      </a:br>
                      <a:r>
                        <a:rPr lang="en-US" sz="700" b="0" i="0" u="none" strike="noStrike" dirty="0">
                          <a:solidFill>
                            <a:schemeClr val="tx1">
                              <a:lumMod val="75000"/>
                              <a:lumOff val="25000"/>
                            </a:schemeClr>
                          </a:solidFill>
                          <a:effectLst/>
                          <a:latin typeface="BIZ UDPゴシック" panose="020B0400000000000000" pitchFamily="50" charset="-128"/>
                          <a:ea typeface="BIZ UDPゴシック" panose="020B0400000000000000" pitchFamily="50" charset="-128"/>
                        </a:rPr>
                        <a:t>DJ:</a:t>
                      </a:r>
                      <a:r>
                        <a:rPr lang="ja-JP" altLang="en-US" sz="700" b="0" i="0" u="none" strike="noStrike" dirty="0">
                          <a:solidFill>
                            <a:schemeClr val="tx1">
                              <a:lumMod val="75000"/>
                              <a:lumOff val="25000"/>
                            </a:schemeClr>
                          </a:solidFill>
                          <a:effectLst/>
                          <a:latin typeface="BIZ UDPゴシック" panose="020B0400000000000000" pitchFamily="50" charset="-128"/>
                          <a:ea typeface="BIZ UDPゴシック" panose="020B0400000000000000" pitchFamily="50" charset="-128"/>
                        </a:rPr>
                        <a:t>土井コマキ</a:t>
                      </a:r>
                      <a:endParaRPr lang="ja-JP" altLang="en-US" sz="800" b="0" i="0" u="none" strike="noStrike" dirty="0">
                        <a:solidFill>
                          <a:schemeClr val="tx1">
                            <a:lumMod val="75000"/>
                            <a:lumOff val="25000"/>
                          </a:schemeClr>
                        </a:solidFill>
                        <a:effectLst/>
                        <a:latin typeface="BIZ UDPゴシック" panose="020B0400000000000000" pitchFamily="50" charset="-128"/>
                        <a:ea typeface="BIZ UDPゴシック" panose="020B0400000000000000" pitchFamily="50" charset="-128"/>
                      </a:endParaRPr>
                    </a:p>
                  </a:txBody>
                  <a:tcPr marL="1717" marR="1717" marT="1717" marB="0" anchor="ctr">
                    <a:lnL w="6350" cap="flat" cmpd="sng" algn="ctr">
                      <a:solidFill>
                        <a:schemeClr val="tx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4E5F7"/>
                    </a:solidFill>
                  </a:tcPr>
                </a:tc>
                <a:tc rowSpan="3">
                  <a:txBody>
                    <a:bodyPr/>
                    <a:lstStyle/>
                    <a:p>
                      <a:pPr algn="l" fontAlgn="t"/>
                      <a:r>
                        <a:rPr lang="en-US" sz="800" b="0" i="0" u="none" strike="noStrike" dirty="0">
                          <a:solidFill>
                            <a:srgbClr val="0070C0"/>
                          </a:solidFill>
                          <a:effectLst/>
                          <a:latin typeface="BIZ UDPゴシック" panose="020B0400000000000000" pitchFamily="50" charset="-128"/>
                          <a:ea typeface="BIZ UDPゴシック" panose="020B0400000000000000" pitchFamily="50" charset="-128"/>
                        </a:rPr>
                        <a:t>FLEEKLOUNGE</a:t>
                      </a:r>
                      <a:br>
                        <a:rPr lang="en-US" sz="800" b="0" i="0" u="none" strike="noStrike" dirty="0">
                          <a:solidFill>
                            <a:schemeClr val="tx1">
                              <a:lumMod val="75000"/>
                              <a:lumOff val="25000"/>
                            </a:schemeClr>
                          </a:solidFill>
                          <a:effectLst/>
                          <a:latin typeface="BIZ UDPゴシック" panose="020B0400000000000000" pitchFamily="50" charset="-128"/>
                          <a:ea typeface="BIZ UDPゴシック" panose="020B0400000000000000" pitchFamily="50" charset="-128"/>
                        </a:rPr>
                      </a:br>
                      <a:r>
                        <a:rPr lang="en-US" altLang="ja-JP" sz="700" b="0" i="0" u="none" strike="noStrike" dirty="0">
                          <a:solidFill>
                            <a:schemeClr val="tx1">
                              <a:lumMod val="75000"/>
                              <a:lumOff val="25000"/>
                            </a:schemeClr>
                          </a:solidFill>
                          <a:effectLst/>
                          <a:latin typeface="BIZ UDPゴシック" panose="020B0400000000000000" pitchFamily="50" charset="-128"/>
                          <a:ea typeface="BIZ UDPゴシック" panose="020B0400000000000000" pitchFamily="50" charset="-128"/>
                        </a:rPr>
                        <a:t>DJ:</a:t>
                      </a:r>
                      <a:r>
                        <a:rPr lang="ja-JP" altLang="en-US" sz="700" b="0" i="0" u="none" strike="noStrike" dirty="0">
                          <a:solidFill>
                            <a:schemeClr val="tx1">
                              <a:lumMod val="75000"/>
                              <a:lumOff val="25000"/>
                            </a:schemeClr>
                          </a:solidFill>
                          <a:effectLst/>
                          <a:latin typeface="BIZ UDPゴシック" panose="020B0400000000000000" pitchFamily="50" charset="-128"/>
                          <a:ea typeface="BIZ UDPゴシック" panose="020B0400000000000000" pitchFamily="50" charset="-128"/>
                        </a:rPr>
                        <a:t>板東さえか</a:t>
                      </a:r>
                      <a:endParaRPr lang="ja-JP" altLang="en-US" sz="800" b="0" i="0" u="none" strike="noStrike" dirty="0">
                        <a:solidFill>
                          <a:schemeClr val="tx1">
                            <a:lumMod val="75000"/>
                            <a:lumOff val="25000"/>
                          </a:schemeClr>
                        </a:solidFill>
                        <a:effectLst/>
                        <a:latin typeface="BIZ UDPゴシック" panose="020B0400000000000000" pitchFamily="50" charset="-128"/>
                        <a:ea typeface="BIZ UDPゴシック" panose="020B0400000000000000" pitchFamily="50" charset="-128"/>
                      </a:endParaRPr>
                    </a:p>
                  </a:txBody>
                  <a:tcPr marL="1717" marR="1717" marT="1717"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4E5F7"/>
                    </a:solidFill>
                  </a:tcPr>
                </a:tc>
                <a:tc rowSpan="3">
                  <a:txBody>
                    <a:bodyPr/>
                    <a:lstStyle/>
                    <a:p>
                      <a:pPr algn="l" fontAlgn="t"/>
                      <a:r>
                        <a:rPr lang="en-US" sz="800" b="0" i="0" u="none" strike="noStrike" dirty="0">
                          <a:solidFill>
                            <a:srgbClr val="0070C0"/>
                          </a:solidFill>
                          <a:effectLst/>
                          <a:latin typeface="BIZ UDPゴシック" panose="020B0400000000000000" pitchFamily="50" charset="-128"/>
                          <a:ea typeface="BIZ UDPゴシック" panose="020B0400000000000000" pitchFamily="50" charset="-128"/>
                        </a:rPr>
                        <a:t>THE OVERSEAS　　</a:t>
                      </a:r>
                    </a:p>
                    <a:p>
                      <a:pPr algn="l" fontAlgn="t"/>
                      <a:r>
                        <a:rPr lang="en-US" altLang="ja-JP" sz="700" b="0" i="0" u="none" strike="noStrike" dirty="0">
                          <a:solidFill>
                            <a:schemeClr val="tx1">
                              <a:lumMod val="75000"/>
                              <a:lumOff val="25000"/>
                            </a:schemeClr>
                          </a:solidFill>
                          <a:effectLst/>
                          <a:latin typeface="BIZ UDPゴシック" panose="020B0400000000000000" pitchFamily="50" charset="-128"/>
                          <a:ea typeface="BIZ UDPゴシック" panose="020B0400000000000000" pitchFamily="50" charset="-128"/>
                        </a:rPr>
                        <a:t>DJ:</a:t>
                      </a:r>
                      <a:r>
                        <a:rPr lang="ja-JP" altLang="en-US" sz="700" b="0" i="0" u="none" strike="noStrike" dirty="0">
                          <a:solidFill>
                            <a:schemeClr val="tx1">
                              <a:lumMod val="75000"/>
                              <a:lumOff val="25000"/>
                            </a:schemeClr>
                          </a:solidFill>
                          <a:effectLst/>
                          <a:latin typeface="BIZ UDPゴシック" panose="020B0400000000000000" pitchFamily="50" charset="-128"/>
                          <a:ea typeface="BIZ UDPゴシック" panose="020B0400000000000000" pitchFamily="50" charset="-128"/>
                        </a:rPr>
                        <a:t>深町絵里</a:t>
                      </a:r>
                    </a:p>
                  </a:txBody>
                  <a:tcPr marL="1717" marR="1717" marT="1717"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4E5F7"/>
                    </a:solidFill>
                  </a:tcPr>
                </a:tc>
                <a:tc rowSpan="3">
                  <a:txBody>
                    <a:bodyPr/>
                    <a:lstStyle/>
                    <a:p>
                      <a:pPr algn="l" fontAlgn="t"/>
                      <a:r>
                        <a:rPr lang="en-US" altLang="ja-JP" sz="800" b="0" i="0" u="none" strike="noStrike" dirty="0">
                          <a:solidFill>
                            <a:srgbClr val="0070C0"/>
                          </a:solidFill>
                          <a:effectLst/>
                          <a:latin typeface="BIZ UDPゴシック" panose="020B0400000000000000" pitchFamily="50" charset="-128"/>
                          <a:ea typeface="BIZ UDPゴシック" panose="020B0400000000000000" pitchFamily="50" charset="-128"/>
                        </a:rPr>
                        <a:t>RADIO ∞ INFINITY</a:t>
                      </a:r>
                      <a:br>
                        <a:rPr lang="en-US" altLang="ja-JP" sz="800" b="0" i="0" u="none" strike="noStrike" dirty="0">
                          <a:solidFill>
                            <a:schemeClr val="tx1">
                              <a:lumMod val="75000"/>
                              <a:lumOff val="25000"/>
                            </a:schemeClr>
                          </a:solidFill>
                          <a:effectLst/>
                          <a:latin typeface="BIZ UDPゴシック" panose="020B0400000000000000" pitchFamily="50" charset="-128"/>
                          <a:ea typeface="BIZ UDPゴシック" panose="020B0400000000000000" pitchFamily="50" charset="-128"/>
                        </a:rPr>
                      </a:br>
                      <a:r>
                        <a:rPr lang="en-US" altLang="ja-JP" sz="700" b="0" i="0" u="none" strike="noStrike" dirty="0">
                          <a:solidFill>
                            <a:schemeClr val="tx1">
                              <a:lumMod val="75000"/>
                              <a:lumOff val="25000"/>
                            </a:schemeClr>
                          </a:solidFill>
                          <a:effectLst/>
                          <a:latin typeface="BIZ UDPゴシック" panose="020B0400000000000000" pitchFamily="50" charset="-128"/>
                          <a:ea typeface="BIZ UDPゴシック" panose="020B0400000000000000" pitchFamily="50" charset="-128"/>
                        </a:rPr>
                        <a:t>DJ:</a:t>
                      </a:r>
                      <a:r>
                        <a:rPr lang="ja-JP" altLang="en-US" sz="700" b="0" i="0" u="none" strike="noStrike" dirty="0">
                          <a:solidFill>
                            <a:schemeClr val="tx1">
                              <a:lumMod val="75000"/>
                              <a:lumOff val="25000"/>
                            </a:schemeClr>
                          </a:solidFill>
                          <a:effectLst/>
                          <a:latin typeface="BIZ UDPゴシック" panose="020B0400000000000000" pitchFamily="50" charset="-128"/>
                          <a:ea typeface="BIZ UDPゴシック" panose="020B0400000000000000" pitchFamily="50" charset="-128"/>
                        </a:rPr>
                        <a:t>ハタノユウスケ</a:t>
                      </a:r>
                      <a:endParaRPr lang="ja-JP" altLang="en-US" sz="800" b="0" i="0" u="none" strike="noStrike" dirty="0">
                        <a:solidFill>
                          <a:schemeClr val="tx1">
                            <a:lumMod val="75000"/>
                            <a:lumOff val="25000"/>
                          </a:schemeClr>
                        </a:solidFill>
                        <a:effectLst/>
                        <a:latin typeface="BIZ UDPゴシック" panose="020B0400000000000000" pitchFamily="50" charset="-128"/>
                        <a:ea typeface="BIZ UDPゴシック" panose="020B0400000000000000" pitchFamily="50" charset="-128"/>
                      </a:endParaRPr>
                    </a:p>
                  </a:txBody>
                  <a:tcPr marL="1717" marR="1717" marT="1717"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4E5F7"/>
                    </a:solidFill>
                  </a:tcPr>
                </a:tc>
                <a:tc rowSpan="3">
                  <a:txBody>
                    <a:bodyPr/>
                    <a:lstStyle/>
                    <a:p>
                      <a:pPr algn="l" fontAlgn="t"/>
                      <a:r>
                        <a:rPr lang="en-US" sz="800" b="0" i="0" u="none" strike="noStrike" dirty="0">
                          <a:solidFill>
                            <a:srgbClr val="0070C0"/>
                          </a:solidFill>
                          <a:effectLst/>
                          <a:latin typeface="BIZ UDPゴシック" panose="020B0400000000000000" pitchFamily="50" charset="-128"/>
                          <a:ea typeface="BIZ UDPゴシック" panose="020B0400000000000000" pitchFamily="50" charset="-128"/>
                        </a:rPr>
                        <a:t>ROCK ON</a:t>
                      </a:r>
                      <a:br>
                        <a:rPr lang="en-US" sz="800" b="0" i="0" u="none" strike="noStrike" dirty="0">
                          <a:solidFill>
                            <a:schemeClr val="tx1">
                              <a:lumMod val="75000"/>
                              <a:lumOff val="25000"/>
                            </a:schemeClr>
                          </a:solidFill>
                          <a:effectLst/>
                          <a:latin typeface="BIZ UDPゴシック" panose="020B0400000000000000" pitchFamily="50" charset="-128"/>
                          <a:ea typeface="BIZ UDPゴシック" panose="020B0400000000000000" pitchFamily="50" charset="-128"/>
                        </a:rPr>
                      </a:br>
                      <a:r>
                        <a:rPr lang="en-US" altLang="ja-JP" sz="700" b="0" i="0" u="none" strike="noStrike" dirty="0">
                          <a:solidFill>
                            <a:schemeClr val="tx1">
                              <a:lumMod val="75000"/>
                              <a:lumOff val="25000"/>
                            </a:schemeClr>
                          </a:solidFill>
                          <a:effectLst/>
                          <a:latin typeface="BIZ UDPゴシック" panose="020B0400000000000000" pitchFamily="50" charset="-128"/>
                          <a:ea typeface="BIZ UDPゴシック" panose="020B0400000000000000" pitchFamily="50" charset="-128"/>
                        </a:rPr>
                        <a:t>DJ:</a:t>
                      </a:r>
                      <a:r>
                        <a:rPr lang="ja-JP" altLang="en-US" sz="700" b="0" i="0" u="none" strike="noStrike" dirty="0">
                          <a:solidFill>
                            <a:schemeClr val="tx1">
                              <a:lumMod val="75000"/>
                              <a:lumOff val="25000"/>
                            </a:schemeClr>
                          </a:solidFill>
                          <a:effectLst/>
                          <a:latin typeface="BIZ UDPゴシック" panose="020B0400000000000000" pitchFamily="50" charset="-128"/>
                          <a:ea typeface="BIZ UDPゴシック" panose="020B0400000000000000" pitchFamily="50" charset="-128"/>
                        </a:rPr>
                        <a:t>伊藤政則</a:t>
                      </a:r>
                      <a:endParaRPr lang="ja-JP" altLang="en-US" sz="800" b="0" i="0" u="none" strike="noStrike" dirty="0">
                        <a:solidFill>
                          <a:schemeClr val="tx1">
                            <a:lumMod val="75000"/>
                            <a:lumOff val="25000"/>
                          </a:schemeClr>
                        </a:solidFill>
                        <a:effectLst/>
                        <a:latin typeface="BIZ UDPゴシック" panose="020B0400000000000000" pitchFamily="50" charset="-128"/>
                        <a:ea typeface="BIZ UDPゴシック" panose="020B0400000000000000" pitchFamily="50" charset="-128"/>
                      </a:endParaRPr>
                    </a:p>
                  </a:txBody>
                  <a:tcPr marL="1717" marR="1717" marT="1717"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4E5F7"/>
                    </a:solidFill>
                  </a:tcPr>
                </a:tc>
                <a:tc>
                  <a:txBody>
                    <a:bodyPr/>
                    <a:lstStyle/>
                    <a:p>
                      <a:pPr algn="l" fontAlgn="t"/>
                      <a:r>
                        <a:rPr lang="en-US" sz="500" b="0" i="0" u="none" strike="noStrike" dirty="0">
                          <a:solidFill>
                            <a:srgbClr val="0070C0"/>
                          </a:solidFill>
                          <a:effectLst/>
                          <a:latin typeface="BIZ UDPゴシック" panose="020B0400000000000000" pitchFamily="50" charset="-128"/>
                          <a:ea typeface="BIZ UDPゴシック" panose="020B0400000000000000" pitchFamily="50" charset="-128"/>
                        </a:rPr>
                        <a:t>BUGGY CRASH NIGHT </a:t>
                      </a:r>
                      <a:br>
                        <a:rPr lang="en-US" sz="500" b="0" i="0" u="none" strike="noStrike" dirty="0">
                          <a:solidFill>
                            <a:schemeClr val="tx1">
                              <a:lumMod val="75000"/>
                              <a:lumOff val="25000"/>
                            </a:schemeClr>
                          </a:solidFill>
                          <a:effectLst/>
                          <a:latin typeface="BIZ UDPゴシック" panose="020B0400000000000000" pitchFamily="50" charset="-128"/>
                          <a:ea typeface="BIZ UDPゴシック" panose="020B0400000000000000" pitchFamily="50" charset="-128"/>
                        </a:rPr>
                      </a:br>
                      <a:r>
                        <a:rPr lang="en-US" sz="500" b="0" i="0" u="none" strike="noStrike" dirty="0">
                          <a:solidFill>
                            <a:schemeClr val="tx1">
                              <a:lumMod val="75000"/>
                              <a:lumOff val="25000"/>
                            </a:schemeClr>
                          </a:solidFill>
                          <a:effectLst/>
                          <a:latin typeface="BIZ UDPゴシック" panose="020B0400000000000000" pitchFamily="50" charset="-128"/>
                          <a:ea typeface="BIZ UDPゴシック" panose="020B0400000000000000" pitchFamily="50" charset="-128"/>
                        </a:rPr>
                        <a:t>DJ:JIRO</a:t>
                      </a:r>
                      <a:r>
                        <a:rPr lang="ja-JP" altLang="en-US" sz="400" b="0" i="0" u="none" strike="noStrike" dirty="0">
                          <a:solidFill>
                            <a:schemeClr val="tx1">
                              <a:lumMod val="75000"/>
                              <a:lumOff val="25000"/>
                            </a:schemeClr>
                          </a:solidFill>
                          <a:effectLst/>
                          <a:latin typeface="BIZ UDPゴシック" panose="020B0400000000000000" pitchFamily="50" charset="-128"/>
                          <a:ea typeface="BIZ UDPゴシック" panose="020B0400000000000000" pitchFamily="50" charset="-128"/>
                        </a:rPr>
                        <a:t>（</a:t>
                      </a:r>
                      <a:r>
                        <a:rPr lang="en-US" altLang="ja-JP" sz="400" b="0" i="0" u="none" strike="noStrike" dirty="0">
                          <a:solidFill>
                            <a:schemeClr val="tx1">
                              <a:lumMod val="75000"/>
                              <a:lumOff val="25000"/>
                            </a:schemeClr>
                          </a:solidFill>
                          <a:effectLst/>
                          <a:latin typeface="BIZ UDPゴシック" panose="020B0400000000000000" pitchFamily="50" charset="-128"/>
                          <a:ea typeface="BIZ UDPゴシック" panose="020B0400000000000000" pitchFamily="50" charset="-128"/>
                        </a:rPr>
                        <a:t>GLAY</a:t>
                      </a:r>
                      <a:r>
                        <a:rPr lang="ja-JP" altLang="en-US" sz="400" b="0" i="0" u="none" strike="noStrike" dirty="0">
                          <a:solidFill>
                            <a:schemeClr val="tx1">
                              <a:lumMod val="75000"/>
                              <a:lumOff val="25000"/>
                            </a:schemeClr>
                          </a:solidFill>
                          <a:effectLst/>
                          <a:latin typeface="BIZ UDPゴシック" panose="020B0400000000000000" pitchFamily="50" charset="-128"/>
                          <a:ea typeface="BIZ UDPゴシック" panose="020B0400000000000000" pitchFamily="50" charset="-128"/>
                        </a:rPr>
                        <a:t>）</a:t>
                      </a:r>
                      <a:endParaRPr lang="en-US" sz="500" b="0" i="0" u="none" strike="noStrike" dirty="0">
                        <a:solidFill>
                          <a:schemeClr val="tx1">
                            <a:lumMod val="75000"/>
                            <a:lumOff val="25000"/>
                          </a:schemeClr>
                        </a:solidFill>
                        <a:effectLst/>
                        <a:latin typeface="BIZ UDPゴシック" panose="020B0400000000000000" pitchFamily="50" charset="-128"/>
                        <a:ea typeface="BIZ UDPゴシック" panose="020B0400000000000000" pitchFamily="50" charset="-128"/>
                      </a:endParaRPr>
                    </a:p>
                  </a:txBody>
                  <a:tcPr marL="1717" marR="1717" marT="1717"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FFFFE5"/>
                    </a:solidFill>
                  </a:tcPr>
                </a:tc>
                <a:tc>
                  <a:txBody>
                    <a:bodyPr/>
                    <a:lstStyle/>
                    <a:p>
                      <a:pPr algn="l" fontAlgn="t"/>
                      <a:r>
                        <a:rPr lang="en-US" sz="500" b="0" i="0" u="none" strike="noStrike" dirty="0">
                          <a:solidFill>
                            <a:srgbClr val="0070C0"/>
                          </a:solidFill>
                          <a:effectLst/>
                          <a:latin typeface="BIZ UDPゴシック" panose="020B0400000000000000" pitchFamily="50" charset="-128"/>
                          <a:ea typeface="BIZ UDPゴシック" panose="020B0400000000000000" pitchFamily="50" charset="-128"/>
                        </a:rPr>
                        <a:t>DIVE TO THE NEW WORLD    </a:t>
                      </a:r>
                      <a:br>
                        <a:rPr lang="en-US" sz="500" b="0" i="0" u="none" strike="noStrike" dirty="0">
                          <a:solidFill>
                            <a:schemeClr val="tx1">
                              <a:lumMod val="75000"/>
                              <a:lumOff val="25000"/>
                            </a:schemeClr>
                          </a:solidFill>
                          <a:effectLst/>
                          <a:latin typeface="BIZ UDPゴシック" panose="020B0400000000000000" pitchFamily="50" charset="-128"/>
                          <a:ea typeface="BIZ UDPゴシック" panose="020B0400000000000000" pitchFamily="50" charset="-128"/>
                        </a:rPr>
                      </a:br>
                      <a:r>
                        <a:rPr lang="en-US" sz="500" b="0" i="0" u="none" strike="noStrike" dirty="0">
                          <a:solidFill>
                            <a:schemeClr val="tx1">
                              <a:lumMod val="75000"/>
                              <a:lumOff val="25000"/>
                            </a:schemeClr>
                          </a:solidFill>
                          <a:effectLst/>
                          <a:latin typeface="BIZ UDPゴシック" panose="020B0400000000000000" pitchFamily="50" charset="-128"/>
                          <a:ea typeface="BIZ UDPゴシック" panose="020B0400000000000000" pitchFamily="50" charset="-128"/>
                        </a:rPr>
                        <a:t>DJ:SKY-HI 　</a:t>
                      </a:r>
                    </a:p>
                  </a:txBody>
                  <a:tcPr marL="1717" marR="1717" marT="1717" marB="0" anchor="ctr">
                    <a:lnL w="6350"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F7FAFF"/>
                    </a:solidFill>
                  </a:tcPr>
                </a:tc>
                <a:tc>
                  <a:txBody>
                    <a:bodyPr/>
                    <a:lstStyle/>
                    <a:p>
                      <a:pPr algn="ctr" fontAlgn="ctr"/>
                      <a:r>
                        <a:rPr lang="en-US" altLang="ja-JP" sz="800" b="0" i="0" u="none" strike="noStrike" dirty="0">
                          <a:solidFill>
                            <a:schemeClr val="tx1">
                              <a:lumMod val="75000"/>
                              <a:lumOff val="25000"/>
                            </a:schemeClr>
                          </a:solidFill>
                          <a:effectLst/>
                          <a:latin typeface="BIZ UDPゴシック" panose="020B0400000000000000" pitchFamily="50" charset="-128"/>
                          <a:ea typeface="BIZ UDPゴシック" panose="020B0400000000000000" pitchFamily="50" charset="-128"/>
                        </a:rPr>
                        <a:t>24</a:t>
                      </a:r>
                    </a:p>
                  </a:txBody>
                  <a:tcPr marL="1717" marR="1717" marT="1717"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36673901"/>
                  </a:ext>
                </a:extLst>
              </a:tr>
              <a:tr h="216000">
                <a:tc>
                  <a:txBody>
                    <a:bodyPr/>
                    <a:lstStyle/>
                    <a:p>
                      <a:pPr algn="ctr" fontAlgn="ctr"/>
                      <a:r>
                        <a:rPr lang="en-US" altLang="ja-JP" sz="800" b="0" i="0" u="none" strike="noStrike" dirty="0">
                          <a:solidFill>
                            <a:schemeClr val="tx1">
                              <a:lumMod val="75000"/>
                              <a:lumOff val="25000"/>
                            </a:schemeClr>
                          </a:solidFill>
                          <a:effectLst/>
                          <a:latin typeface="BIZ UDPゴシック" panose="020B0400000000000000" pitchFamily="50" charset="-128"/>
                          <a:ea typeface="BIZ UDPゴシック" panose="020B0400000000000000" pitchFamily="50" charset="-128"/>
                        </a:rPr>
                        <a:t>25</a:t>
                      </a:r>
                    </a:p>
                  </a:txBody>
                  <a:tcPr marL="1717" marR="1717" marT="1717"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rowSpan="4">
                  <a:txBody>
                    <a:bodyPr/>
                    <a:lstStyle/>
                    <a:p>
                      <a:pPr algn="l" fontAlgn="t"/>
                      <a:r>
                        <a:rPr lang="en-US" sz="800" b="0" i="0" u="none" strike="noStrike" dirty="0">
                          <a:solidFill>
                            <a:srgbClr val="0070C0"/>
                          </a:solidFill>
                          <a:effectLst/>
                          <a:latin typeface="BIZ UDPゴシック" panose="020B0400000000000000" pitchFamily="50" charset="-128"/>
                          <a:ea typeface="BIZ UDPゴシック" panose="020B0400000000000000" pitchFamily="50" charset="-128"/>
                        </a:rPr>
                        <a:t>802 Palette</a:t>
                      </a:r>
                      <a:br>
                        <a:rPr lang="en-US" sz="800" b="0" i="0" u="none" strike="noStrike" dirty="0">
                          <a:solidFill>
                            <a:schemeClr val="tx1">
                              <a:lumMod val="75000"/>
                              <a:lumOff val="25000"/>
                            </a:schemeClr>
                          </a:solidFill>
                          <a:effectLst/>
                          <a:latin typeface="BIZ UDPゴシック" panose="020B0400000000000000" pitchFamily="50" charset="-128"/>
                          <a:ea typeface="BIZ UDPゴシック" panose="020B0400000000000000" pitchFamily="50" charset="-128"/>
                        </a:rPr>
                      </a:br>
                      <a:r>
                        <a:rPr lang="en-US" altLang="ja-JP" sz="700" b="0" i="0" u="none" strike="noStrike" dirty="0">
                          <a:solidFill>
                            <a:schemeClr val="tx1">
                              <a:lumMod val="75000"/>
                              <a:lumOff val="25000"/>
                            </a:schemeClr>
                          </a:solidFill>
                          <a:effectLst/>
                          <a:latin typeface="BIZ UDPゴシック" panose="020B0400000000000000" pitchFamily="50" charset="-128"/>
                          <a:ea typeface="BIZ UDPゴシック" panose="020B0400000000000000" pitchFamily="50" charset="-128"/>
                        </a:rPr>
                        <a:t>DJ:</a:t>
                      </a:r>
                      <a:r>
                        <a:rPr lang="ja-JP" altLang="en-US" sz="700" b="0" i="0" u="none" strike="noStrike" dirty="0">
                          <a:solidFill>
                            <a:schemeClr val="tx1">
                              <a:lumMod val="75000"/>
                              <a:lumOff val="25000"/>
                            </a:schemeClr>
                          </a:solidFill>
                          <a:effectLst/>
                          <a:latin typeface="BIZ UDPゴシック" panose="020B0400000000000000" pitchFamily="50" charset="-128"/>
                          <a:ea typeface="BIZ UDPゴシック" panose="020B0400000000000000" pitchFamily="50" charset="-128"/>
                        </a:rPr>
                        <a:t>豊田穂乃花</a:t>
                      </a:r>
                      <a:endParaRPr lang="ja-JP" altLang="en-US" sz="800" b="0" i="0" u="none" strike="noStrike" dirty="0">
                        <a:solidFill>
                          <a:schemeClr val="tx1">
                            <a:lumMod val="75000"/>
                            <a:lumOff val="25000"/>
                          </a:schemeClr>
                        </a:solidFill>
                        <a:effectLst/>
                        <a:latin typeface="BIZ UDPゴシック" panose="020B0400000000000000" pitchFamily="50" charset="-128"/>
                        <a:ea typeface="BIZ UDPゴシック" panose="020B0400000000000000" pitchFamily="50" charset="-128"/>
                      </a:endParaRPr>
                    </a:p>
                  </a:txBody>
                  <a:tcPr marL="1717" marR="1717" marT="1717"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4E5F7"/>
                    </a:solidFill>
                  </a:tcPr>
                </a:tc>
                <a:tc rowSpan="4">
                  <a:txBody>
                    <a:bodyPr/>
                    <a:lstStyle/>
                    <a:p>
                      <a:pPr algn="l" fontAlgn="t"/>
                      <a:r>
                        <a:rPr lang="en-US" sz="800" b="0" i="0" u="none" strike="noStrike" dirty="0">
                          <a:solidFill>
                            <a:srgbClr val="0070C0"/>
                          </a:solidFill>
                          <a:effectLst/>
                          <a:latin typeface="BIZ UDPゴシック" panose="020B0400000000000000" pitchFamily="50" charset="-128"/>
                          <a:ea typeface="BIZ UDPゴシック" panose="020B0400000000000000" pitchFamily="50" charset="-128"/>
                        </a:rPr>
                        <a:t>FREE SPIRIT</a:t>
                      </a:r>
                    </a:p>
                  </a:txBody>
                  <a:tcPr marL="1717" marR="1717" marT="1717" marB="0" anchor="ctr">
                    <a:lnL w="6350"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ctr"/>
                      <a:r>
                        <a:rPr lang="en-US" altLang="ja-JP" sz="800" b="0" i="0" u="none" strike="noStrike" dirty="0">
                          <a:solidFill>
                            <a:schemeClr val="tx1">
                              <a:lumMod val="75000"/>
                              <a:lumOff val="25000"/>
                            </a:schemeClr>
                          </a:solidFill>
                          <a:effectLst/>
                          <a:latin typeface="BIZ UDPゴシック" panose="020B0400000000000000" pitchFamily="50" charset="-128"/>
                          <a:ea typeface="BIZ UDPゴシック" panose="020B0400000000000000" pitchFamily="50" charset="-128"/>
                        </a:rPr>
                        <a:t>25</a:t>
                      </a:r>
                    </a:p>
                  </a:txBody>
                  <a:tcPr marL="1717" marR="1717" marT="1717"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20710886"/>
                  </a:ext>
                </a:extLst>
              </a:tr>
              <a:tr h="216000">
                <a:tc>
                  <a:txBody>
                    <a:bodyPr/>
                    <a:lstStyle/>
                    <a:p>
                      <a:pPr algn="ctr" fontAlgn="ctr"/>
                      <a:r>
                        <a:rPr lang="en-US" altLang="ja-JP" sz="800" b="0" i="0" u="none" strike="noStrike" dirty="0">
                          <a:solidFill>
                            <a:schemeClr val="tx1">
                              <a:lumMod val="75000"/>
                              <a:lumOff val="25000"/>
                            </a:schemeClr>
                          </a:solidFill>
                          <a:effectLst/>
                          <a:latin typeface="BIZ UDPゴシック" panose="020B0400000000000000" pitchFamily="50" charset="-128"/>
                          <a:ea typeface="BIZ UDPゴシック" panose="020B0400000000000000" pitchFamily="50" charset="-128"/>
                        </a:rPr>
                        <a:t>26</a:t>
                      </a:r>
                    </a:p>
                  </a:txBody>
                  <a:tcPr marL="1717" marR="1717" marT="1717"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en-US" altLang="ja-JP" sz="800" b="0" i="0" u="none" strike="noStrike" dirty="0">
                          <a:solidFill>
                            <a:schemeClr val="tx1">
                              <a:lumMod val="75000"/>
                              <a:lumOff val="25000"/>
                            </a:schemeClr>
                          </a:solidFill>
                          <a:effectLst/>
                          <a:latin typeface="BIZ UDPゴシック" panose="020B0400000000000000" pitchFamily="50" charset="-128"/>
                          <a:ea typeface="BIZ UDPゴシック" panose="020B0400000000000000" pitchFamily="50" charset="-128"/>
                        </a:rPr>
                        <a:t>26</a:t>
                      </a:r>
                    </a:p>
                  </a:txBody>
                  <a:tcPr marL="1717" marR="1717" marT="1717"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09680466"/>
                  </a:ext>
                </a:extLst>
              </a:tr>
              <a:tr h="216000">
                <a:tc>
                  <a:txBody>
                    <a:bodyPr/>
                    <a:lstStyle/>
                    <a:p>
                      <a:pPr algn="ctr" fontAlgn="ctr"/>
                      <a:r>
                        <a:rPr lang="en-US" altLang="ja-JP" sz="800" b="0" i="0" u="none" strike="noStrike" dirty="0">
                          <a:solidFill>
                            <a:schemeClr val="tx1">
                              <a:lumMod val="75000"/>
                              <a:lumOff val="25000"/>
                            </a:schemeClr>
                          </a:solidFill>
                          <a:effectLst/>
                          <a:latin typeface="BIZ UDPゴシック" panose="020B0400000000000000" pitchFamily="50" charset="-128"/>
                          <a:ea typeface="BIZ UDPゴシック" panose="020B0400000000000000" pitchFamily="50" charset="-128"/>
                        </a:rPr>
                        <a:t>27</a:t>
                      </a:r>
                    </a:p>
                  </a:txBody>
                  <a:tcPr marL="1717" marR="1717" marT="1717"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rowSpan="3" gridSpan="4">
                  <a:txBody>
                    <a:bodyPr/>
                    <a:lstStyle/>
                    <a:p>
                      <a:pPr algn="l" fontAlgn="t"/>
                      <a:r>
                        <a:rPr lang="en-US" sz="800" b="0" i="0" u="none" strike="noStrike" dirty="0">
                          <a:solidFill>
                            <a:srgbClr val="0070C0"/>
                          </a:solidFill>
                          <a:effectLst/>
                          <a:latin typeface="BIZ UDPゴシック" panose="020B0400000000000000" pitchFamily="50" charset="-128"/>
                          <a:ea typeface="BIZ UDPゴシック" panose="020B0400000000000000" pitchFamily="50" charset="-128"/>
                        </a:rPr>
                        <a:t>RADIO CONTINUOUS</a:t>
                      </a:r>
                      <a:br>
                        <a:rPr lang="en-US" sz="800" b="0" i="0" u="none" strike="noStrike" dirty="0">
                          <a:solidFill>
                            <a:schemeClr val="tx1">
                              <a:lumMod val="75000"/>
                              <a:lumOff val="25000"/>
                            </a:schemeClr>
                          </a:solidFill>
                          <a:effectLst/>
                          <a:latin typeface="BIZ UDPゴシック" panose="020B0400000000000000" pitchFamily="50" charset="-128"/>
                          <a:ea typeface="BIZ UDPゴシック" panose="020B0400000000000000" pitchFamily="50" charset="-128"/>
                        </a:rPr>
                      </a:br>
                      <a:r>
                        <a:rPr lang="en-US" sz="700" b="0" i="0" u="none" strike="noStrike" dirty="0">
                          <a:solidFill>
                            <a:schemeClr val="tx1">
                              <a:lumMod val="75000"/>
                              <a:lumOff val="25000"/>
                            </a:schemeClr>
                          </a:solidFill>
                          <a:effectLst/>
                          <a:latin typeface="BIZ UDPゴシック" panose="020B0400000000000000" pitchFamily="50" charset="-128"/>
                          <a:ea typeface="BIZ UDPゴシック" panose="020B0400000000000000" pitchFamily="50" charset="-128"/>
                        </a:rPr>
                        <a:t>NA:</a:t>
                      </a:r>
                      <a:r>
                        <a:rPr lang="ja-JP" altLang="en-US" sz="700" b="0" i="0" u="none" strike="noStrike" dirty="0">
                          <a:solidFill>
                            <a:schemeClr val="tx1">
                              <a:lumMod val="75000"/>
                              <a:lumOff val="25000"/>
                            </a:schemeClr>
                          </a:solidFill>
                          <a:effectLst/>
                          <a:latin typeface="BIZ UDPゴシック" panose="020B0400000000000000" pitchFamily="50" charset="-128"/>
                          <a:ea typeface="BIZ UDPゴシック" panose="020B0400000000000000" pitchFamily="50" charset="-128"/>
                        </a:rPr>
                        <a:t>豊田穂乃花</a:t>
                      </a:r>
                      <a:endParaRPr lang="ja-JP" altLang="en-US" sz="800" b="0" i="0" u="none" strike="noStrike" dirty="0">
                        <a:solidFill>
                          <a:schemeClr val="tx1">
                            <a:lumMod val="75000"/>
                            <a:lumOff val="25000"/>
                          </a:schemeClr>
                        </a:solidFill>
                        <a:effectLst/>
                        <a:latin typeface="BIZ UDPゴシック" panose="020B0400000000000000" pitchFamily="50" charset="-128"/>
                        <a:ea typeface="BIZ UDPゴシック" panose="020B0400000000000000" pitchFamily="50" charset="-128"/>
                      </a:endParaRPr>
                    </a:p>
                  </a:txBody>
                  <a:tcPr marL="1717" marR="1717" marT="1717" marB="0" anchor="ctr">
                    <a:lnL w="6350" cap="flat" cmpd="sng" algn="ctr">
                      <a:solidFill>
                        <a:schemeClr val="tx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4E5F7"/>
                    </a:solidFill>
                  </a:tcPr>
                </a:tc>
                <a:tc rowSpan="3" hMerge="1">
                  <a:txBody>
                    <a:bodyPr/>
                    <a:lstStyle/>
                    <a:p>
                      <a:endParaRPr kumimoji="1" lang="ja-JP" altLang="en-US"/>
                    </a:p>
                  </a:txBody>
                  <a:tcPr/>
                </a:tc>
                <a:tc rowSpan="3" hMerge="1">
                  <a:txBody>
                    <a:bodyPr/>
                    <a:lstStyle/>
                    <a:p>
                      <a:endParaRPr kumimoji="1" lang="ja-JP" altLang="en-US"/>
                    </a:p>
                  </a:txBody>
                  <a:tcPr/>
                </a:tc>
                <a:tc rowSpan="3" hMerge="1">
                  <a:txBody>
                    <a:bodyPr/>
                    <a:lstStyle/>
                    <a:p>
                      <a:endParaRPr kumimoji="1" lang="ja-JP" altLang="en-US"/>
                    </a:p>
                  </a:txBody>
                  <a:tcPr/>
                </a:tc>
                <a:tc rowSpan="2">
                  <a:txBody>
                    <a:bodyPr/>
                    <a:lstStyle/>
                    <a:p>
                      <a:pPr algn="l" fontAlgn="t"/>
                      <a:r>
                        <a:rPr lang="en-US" sz="800" b="0" i="0" u="none" strike="noStrike" dirty="0">
                          <a:solidFill>
                            <a:srgbClr val="0070C0"/>
                          </a:solidFill>
                          <a:effectLst/>
                          <a:latin typeface="BIZ UDPゴシック" panose="020B0400000000000000" pitchFamily="50" charset="-128"/>
                          <a:ea typeface="BIZ UDPゴシック" panose="020B0400000000000000" pitchFamily="50" charset="-128"/>
                        </a:rPr>
                        <a:t>living room 802</a:t>
                      </a:r>
                      <a:r>
                        <a:rPr lang="en-US" sz="800" b="0" i="0" u="none" strike="noStrike" dirty="0">
                          <a:solidFill>
                            <a:schemeClr val="tx1">
                              <a:lumMod val="75000"/>
                              <a:lumOff val="25000"/>
                            </a:schemeClr>
                          </a:solidFill>
                          <a:effectLst/>
                          <a:latin typeface="BIZ UDPゴシック" panose="020B0400000000000000" pitchFamily="50" charset="-128"/>
                          <a:ea typeface="BIZ UDPゴシック" panose="020B0400000000000000" pitchFamily="50" charset="-128"/>
                        </a:rPr>
                        <a:t>     </a:t>
                      </a:r>
                      <a:br>
                        <a:rPr lang="en-US" sz="800" b="0" i="0" u="none" strike="noStrike" dirty="0">
                          <a:solidFill>
                            <a:schemeClr val="tx1">
                              <a:lumMod val="75000"/>
                              <a:lumOff val="25000"/>
                            </a:schemeClr>
                          </a:solidFill>
                          <a:effectLst/>
                          <a:latin typeface="BIZ UDPゴシック" panose="020B0400000000000000" pitchFamily="50" charset="-128"/>
                          <a:ea typeface="BIZ UDPゴシック" panose="020B0400000000000000" pitchFamily="50" charset="-128"/>
                        </a:rPr>
                      </a:br>
                      <a:r>
                        <a:rPr lang="en-US" altLang="ja-JP" sz="700" b="0" i="0" u="none" strike="noStrike" dirty="0">
                          <a:solidFill>
                            <a:schemeClr val="tx1">
                              <a:lumMod val="75000"/>
                              <a:lumOff val="25000"/>
                            </a:schemeClr>
                          </a:solidFill>
                          <a:effectLst/>
                          <a:latin typeface="BIZ UDPゴシック" panose="020B0400000000000000" pitchFamily="50" charset="-128"/>
                          <a:ea typeface="BIZ UDPゴシック" panose="020B0400000000000000" pitchFamily="50" charset="-128"/>
                        </a:rPr>
                        <a:t>DJ:</a:t>
                      </a:r>
                      <a:r>
                        <a:rPr lang="ja-JP" altLang="en-US" sz="700" b="0" i="0" u="none" strike="noStrike" dirty="0">
                          <a:solidFill>
                            <a:schemeClr val="tx1">
                              <a:lumMod val="75000"/>
                              <a:lumOff val="25000"/>
                            </a:schemeClr>
                          </a:solidFill>
                          <a:effectLst/>
                          <a:latin typeface="BIZ UDPゴシック" panose="020B0400000000000000" pitchFamily="50" charset="-128"/>
                          <a:ea typeface="BIZ UDPゴシック" panose="020B0400000000000000" pitchFamily="50" charset="-128"/>
                        </a:rPr>
                        <a:t>豊田穂乃花</a:t>
                      </a:r>
                      <a:endParaRPr lang="ja-JP" altLang="en-US" sz="800" b="0" i="0" u="none" strike="noStrike" dirty="0">
                        <a:solidFill>
                          <a:schemeClr val="tx1">
                            <a:lumMod val="75000"/>
                            <a:lumOff val="25000"/>
                          </a:schemeClr>
                        </a:solidFill>
                        <a:effectLst/>
                        <a:latin typeface="BIZ UDPゴシック" panose="020B0400000000000000" pitchFamily="50" charset="-128"/>
                        <a:ea typeface="BIZ UDPゴシック" panose="020B0400000000000000" pitchFamily="50" charset="-128"/>
                      </a:endParaRPr>
                    </a:p>
                  </a:txBody>
                  <a:tcPr marL="1717" marR="1717" marT="1717"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4E5F7"/>
                    </a:solidFill>
                  </a:tcPr>
                </a:tc>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en-US" altLang="ja-JP" sz="800" b="0" i="0" u="none" strike="noStrike" dirty="0">
                          <a:solidFill>
                            <a:schemeClr val="tx1">
                              <a:lumMod val="75000"/>
                              <a:lumOff val="25000"/>
                            </a:schemeClr>
                          </a:solidFill>
                          <a:effectLst/>
                          <a:latin typeface="BIZ UDPゴシック" panose="020B0400000000000000" pitchFamily="50" charset="-128"/>
                          <a:ea typeface="BIZ UDPゴシック" panose="020B0400000000000000" pitchFamily="50" charset="-128"/>
                        </a:rPr>
                        <a:t>27</a:t>
                      </a:r>
                    </a:p>
                  </a:txBody>
                  <a:tcPr marL="1717" marR="1717" marT="1717"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28858931"/>
                  </a:ext>
                </a:extLst>
              </a:tr>
              <a:tr h="216000">
                <a:tc>
                  <a:txBody>
                    <a:bodyPr/>
                    <a:lstStyle/>
                    <a:p>
                      <a:pPr algn="ctr" fontAlgn="ctr"/>
                      <a:r>
                        <a:rPr lang="en-US" altLang="ja-JP" sz="800" b="0" i="0" u="none" strike="noStrike" dirty="0">
                          <a:solidFill>
                            <a:schemeClr val="tx1">
                              <a:lumMod val="75000"/>
                              <a:lumOff val="25000"/>
                            </a:schemeClr>
                          </a:solidFill>
                          <a:effectLst/>
                          <a:latin typeface="BIZ UDPゴシック" panose="020B0400000000000000" pitchFamily="50" charset="-128"/>
                          <a:ea typeface="BIZ UDPゴシック" panose="020B0400000000000000" pitchFamily="50" charset="-128"/>
                        </a:rPr>
                        <a:t>28</a:t>
                      </a:r>
                    </a:p>
                  </a:txBody>
                  <a:tcPr marL="1717" marR="1717" marT="1717"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gridSpan="4"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en-US" altLang="ja-JP" sz="800" b="0" i="0" u="none" strike="noStrike" dirty="0">
                          <a:solidFill>
                            <a:schemeClr val="tx1">
                              <a:lumMod val="75000"/>
                              <a:lumOff val="25000"/>
                            </a:schemeClr>
                          </a:solidFill>
                          <a:effectLst/>
                          <a:latin typeface="BIZ UDPゴシック" panose="020B0400000000000000" pitchFamily="50" charset="-128"/>
                          <a:ea typeface="BIZ UDPゴシック" panose="020B0400000000000000" pitchFamily="50" charset="-128"/>
                        </a:rPr>
                        <a:t>28</a:t>
                      </a:r>
                    </a:p>
                  </a:txBody>
                  <a:tcPr marL="1717" marR="1717" marT="1717"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40397085"/>
                  </a:ext>
                </a:extLst>
              </a:tr>
              <a:tr h="216000">
                <a:tc>
                  <a:txBody>
                    <a:bodyPr/>
                    <a:lstStyle/>
                    <a:p>
                      <a:pPr algn="ctr" fontAlgn="ctr"/>
                      <a:r>
                        <a:rPr lang="en-US" altLang="ja-JP" sz="800" b="0" i="0" u="none" strike="noStrike" dirty="0">
                          <a:solidFill>
                            <a:schemeClr val="tx1">
                              <a:lumMod val="75000"/>
                              <a:lumOff val="25000"/>
                            </a:schemeClr>
                          </a:solidFill>
                          <a:effectLst/>
                          <a:latin typeface="BIZ UDPゴシック" panose="020B0400000000000000" pitchFamily="50" charset="-128"/>
                          <a:ea typeface="BIZ UDPゴシック" panose="020B0400000000000000" pitchFamily="50" charset="-128"/>
                        </a:rPr>
                        <a:t>29</a:t>
                      </a:r>
                    </a:p>
                  </a:txBody>
                  <a:tcPr marL="1717" marR="1717" marT="1717"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gridSpan="4"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gridSpan="2">
                  <a:txBody>
                    <a:bodyPr/>
                    <a:lstStyle/>
                    <a:p>
                      <a:pPr algn="l" fontAlgn="t"/>
                      <a:r>
                        <a:rPr lang="en-US" sz="800" b="0" i="0" u="none" strike="noStrike" dirty="0">
                          <a:solidFill>
                            <a:srgbClr val="0070C0"/>
                          </a:solidFill>
                          <a:effectLst/>
                          <a:latin typeface="BIZ UDPゴシック" panose="020B0400000000000000" pitchFamily="50" charset="-128"/>
                          <a:ea typeface="BIZ UDPゴシック" panose="020B0400000000000000" pitchFamily="50" charset="-128"/>
                        </a:rPr>
                        <a:t>WEEKEND PULS</a:t>
                      </a:r>
                      <a:r>
                        <a:rPr lang="en-US" sz="800" b="0" i="0" u="none" strike="noStrike" dirty="0">
                          <a:solidFill>
                            <a:schemeClr val="tx1">
                              <a:lumMod val="75000"/>
                              <a:lumOff val="25000"/>
                            </a:schemeClr>
                          </a:solidFill>
                          <a:effectLst/>
                          <a:latin typeface="BIZ UDPゴシック" panose="020B0400000000000000" pitchFamily="50" charset="-128"/>
                          <a:ea typeface="BIZ UDPゴシック" panose="020B0400000000000000" pitchFamily="50" charset="-128"/>
                        </a:rPr>
                        <a:t> </a:t>
                      </a:r>
                      <a:r>
                        <a:rPr lang="ja-JP" altLang="en-US" sz="800" b="0" i="0" u="none" strike="noStrike" dirty="0">
                          <a:solidFill>
                            <a:schemeClr val="tx1">
                              <a:lumMod val="75000"/>
                              <a:lumOff val="25000"/>
                            </a:schemeClr>
                          </a:solidFill>
                          <a:effectLst/>
                          <a:latin typeface="BIZ UDPゴシック" panose="020B0400000000000000" pitchFamily="50" charset="-128"/>
                          <a:ea typeface="BIZ UDPゴシック" panose="020B0400000000000000" pitchFamily="50" charset="-128"/>
                        </a:rPr>
                        <a:t>　</a:t>
                      </a:r>
                      <a:r>
                        <a:rPr lang="en-US" altLang="ja-JP" sz="700" b="0" i="0" u="none" strike="noStrike" dirty="0">
                          <a:solidFill>
                            <a:schemeClr val="tx1">
                              <a:lumMod val="75000"/>
                              <a:lumOff val="25000"/>
                            </a:schemeClr>
                          </a:solidFill>
                          <a:effectLst/>
                          <a:latin typeface="BIZ UDPゴシック" panose="020B0400000000000000" pitchFamily="50" charset="-128"/>
                          <a:ea typeface="BIZ UDPゴシック" panose="020B0400000000000000" pitchFamily="50" charset="-128"/>
                        </a:rPr>
                        <a:t>DJ:</a:t>
                      </a:r>
                      <a:r>
                        <a:rPr lang="ja-JP" altLang="en-US" sz="700" b="0" i="0" u="none" strike="noStrike" dirty="0">
                          <a:solidFill>
                            <a:schemeClr val="tx1">
                              <a:lumMod val="75000"/>
                              <a:lumOff val="25000"/>
                            </a:schemeClr>
                          </a:solidFill>
                          <a:effectLst/>
                          <a:latin typeface="BIZ UDPゴシック" panose="020B0400000000000000" pitchFamily="50" charset="-128"/>
                          <a:ea typeface="BIZ UDPゴシック" panose="020B0400000000000000" pitchFamily="50" charset="-128"/>
                        </a:rPr>
                        <a:t>田中麻希</a:t>
                      </a:r>
                      <a:r>
                        <a:rPr lang="ja-JP" altLang="en-US" sz="500" b="0" i="0" u="none" strike="noStrike" dirty="0">
                          <a:solidFill>
                            <a:schemeClr val="tx1">
                              <a:lumMod val="75000"/>
                              <a:lumOff val="25000"/>
                            </a:schemeClr>
                          </a:solidFill>
                          <a:effectLst/>
                          <a:latin typeface="BIZ UDPゴシック" panose="020B0400000000000000" pitchFamily="50" charset="-128"/>
                          <a:ea typeface="BIZ UDPゴシック" panose="020B0400000000000000" pitchFamily="50" charset="-128"/>
                        </a:rPr>
                        <a:t>　</a:t>
                      </a:r>
                    </a:p>
                  </a:txBody>
                  <a:tcPr marL="1717" marR="1717" marT="1717"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4E5F7"/>
                    </a:solidFill>
                  </a:tcPr>
                </a:tc>
                <a:tc hMerge="1">
                  <a:txBody>
                    <a:bodyPr/>
                    <a:lstStyle/>
                    <a:p>
                      <a:endParaRPr kumimoji="1" lang="ja-JP" altLang="en-US"/>
                    </a:p>
                  </a:txBody>
                  <a:tcPr/>
                </a:tc>
                <a:tc>
                  <a:txBody>
                    <a:bodyPr/>
                    <a:lstStyle/>
                    <a:p>
                      <a:pPr algn="l" fontAlgn="t"/>
                      <a:r>
                        <a:rPr lang="en-US" sz="600" b="0" i="0" u="none" strike="noStrike" dirty="0">
                          <a:solidFill>
                            <a:srgbClr val="0070C0"/>
                          </a:solidFill>
                          <a:effectLst/>
                          <a:latin typeface="BIZ UDPゴシック" panose="020B0400000000000000" pitchFamily="50" charset="-128"/>
                          <a:ea typeface="BIZ UDPゴシック" panose="020B0400000000000000" pitchFamily="50" charset="-128"/>
                        </a:rPr>
                        <a:t>802MORNINGSCAPE</a:t>
                      </a:r>
                      <a:br>
                        <a:rPr lang="en-US" sz="600" b="0" i="0" u="none" strike="noStrike" dirty="0">
                          <a:solidFill>
                            <a:schemeClr val="tx1">
                              <a:lumMod val="75000"/>
                              <a:lumOff val="25000"/>
                            </a:schemeClr>
                          </a:solidFill>
                          <a:effectLst/>
                          <a:latin typeface="BIZ UDPゴシック" panose="020B0400000000000000" pitchFamily="50" charset="-128"/>
                          <a:ea typeface="BIZ UDPゴシック" panose="020B0400000000000000" pitchFamily="50" charset="-128"/>
                        </a:rPr>
                      </a:br>
                      <a:r>
                        <a:rPr lang="en-US" sz="600" b="0" i="0" u="none" strike="noStrike" dirty="0">
                          <a:solidFill>
                            <a:schemeClr val="tx1">
                              <a:lumMod val="75000"/>
                              <a:lumOff val="25000"/>
                            </a:schemeClr>
                          </a:solidFill>
                          <a:effectLst/>
                          <a:latin typeface="BIZ UDPゴシック" panose="020B0400000000000000" pitchFamily="50" charset="-128"/>
                          <a:ea typeface="BIZ UDPゴシック" panose="020B0400000000000000" pitchFamily="50" charset="-128"/>
                        </a:rPr>
                        <a:t>DJ:</a:t>
                      </a:r>
                      <a:r>
                        <a:rPr lang="ja-JP" altLang="en-US" sz="600" b="0" i="0" u="none" strike="noStrike" dirty="0">
                          <a:solidFill>
                            <a:schemeClr val="tx1">
                              <a:lumMod val="75000"/>
                              <a:lumOff val="25000"/>
                            </a:schemeClr>
                          </a:solidFill>
                          <a:effectLst/>
                          <a:latin typeface="BIZ UDPゴシック" panose="020B0400000000000000" pitchFamily="50" charset="-128"/>
                          <a:ea typeface="BIZ UDPゴシック" panose="020B0400000000000000" pitchFamily="50" charset="-128"/>
                        </a:rPr>
                        <a:t>飯室大吾</a:t>
                      </a:r>
                    </a:p>
                  </a:txBody>
                  <a:tcPr marL="1717" marR="1717" marT="1717" marB="0" anchor="ctr">
                    <a:lnL w="6350"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4E5F7"/>
                    </a:solidFill>
                  </a:tcPr>
                </a:tc>
                <a:tc>
                  <a:txBody>
                    <a:bodyPr/>
                    <a:lstStyle/>
                    <a:p>
                      <a:pPr algn="ctr" fontAlgn="ctr"/>
                      <a:r>
                        <a:rPr lang="en-US" altLang="ja-JP" sz="800" b="0" i="0" u="none" strike="noStrike" dirty="0">
                          <a:solidFill>
                            <a:schemeClr val="tx1">
                              <a:lumMod val="75000"/>
                              <a:lumOff val="25000"/>
                            </a:schemeClr>
                          </a:solidFill>
                          <a:effectLst/>
                          <a:latin typeface="BIZ UDPゴシック" panose="020B0400000000000000" pitchFamily="50" charset="-128"/>
                          <a:ea typeface="BIZ UDPゴシック" panose="020B0400000000000000" pitchFamily="50" charset="-128"/>
                        </a:rPr>
                        <a:t>29</a:t>
                      </a:r>
                    </a:p>
                  </a:txBody>
                  <a:tcPr marL="1717" marR="1717" marT="1717"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91941974"/>
                  </a:ext>
                </a:extLst>
              </a:tr>
            </a:tbl>
          </a:graphicData>
        </a:graphic>
      </p:graphicFrame>
      <p:sp>
        <p:nvSpPr>
          <p:cNvPr id="25" name="テキスト ボックス 24">
            <a:extLst>
              <a:ext uri="{FF2B5EF4-FFF2-40B4-BE49-F238E27FC236}">
                <a16:creationId xmlns:a16="http://schemas.microsoft.com/office/drawing/2014/main" id="{7259DAFA-F0B1-1A7E-B9F0-794C5ACFBFD4}"/>
              </a:ext>
            </a:extLst>
          </p:cNvPr>
          <p:cNvSpPr txBox="1"/>
          <p:nvPr/>
        </p:nvSpPr>
        <p:spPr>
          <a:xfrm>
            <a:off x="5830663" y="6530046"/>
            <a:ext cx="4214615" cy="253916"/>
          </a:xfrm>
          <a:prstGeom prst="rect">
            <a:avLst/>
          </a:prstGeom>
          <a:noFill/>
        </p:spPr>
        <p:txBody>
          <a:bodyPr wrap="none" rtlCol="0" anchor="ctr">
            <a:spAutoFit/>
          </a:bodyPr>
          <a:lstStyle/>
          <a:p>
            <a:r>
              <a:rPr kumimoji="1" lang="ja-JP" altLang="en-US" sz="1050" dirty="0">
                <a:solidFill>
                  <a:schemeClr val="tx1">
                    <a:lumMod val="75000"/>
                    <a:lumOff val="25000"/>
                  </a:schemeClr>
                </a:solidFill>
              </a:rPr>
              <a:t>　　 ローカル生放送  　　　アーティスト番組・コーナー  　　　ネット番組</a:t>
            </a:r>
          </a:p>
        </p:txBody>
      </p:sp>
      <p:sp>
        <p:nvSpPr>
          <p:cNvPr id="27" name="フローチャート: 処理 26">
            <a:extLst>
              <a:ext uri="{FF2B5EF4-FFF2-40B4-BE49-F238E27FC236}">
                <a16:creationId xmlns:a16="http://schemas.microsoft.com/office/drawing/2014/main" id="{E22177B2-CAFD-B767-F1A0-E8DA0EFC3DBB}"/>
              </a:ext>
            </a:extLst>
          </p:cNvPr>
          <p:cNvSpPr/>
          <p:nvPr/>
        </p:nvSpPr>
        <p:spPr>
          <a:xfrm>
            <a:off x="5906862" y="6567004"/>
            <a:ext cx="180000" cy="180000"/>
          </a:xfrm>
          <a:prstGeom prst="flowChartProcess">
            <a:avLst/>
          </a:prstGeom>
          <a:solidFill>
            <a:srgbClr val="A5C7E5"/>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フローチャート: 処理 27">
            <a:extLst>
              <a:ext uri="{FF2B5EF4-FFF2-40B4-BE49-F238E27FC236}">
                <a16:creationId xmlns:a16="http://schemas.microsoft.com/office/drawing/2014/main" id="{08D855E6-1F5B-52EB-E9E8-88421BB65571}"/>
              </a:ext>
            </a:extLst>
          </p:cNvPr>
          <p:cNvSpPr/>
          <p:nvPr/>
        </p:nvSpPr>
        <p:spPr>
          <a:xfrm>
            <a:off x="7166702" y="6572848"/>
            <a:ext cx="180000" cy="180000"/>
          </a:xfrm>
          <a:prstGeom prst="flowChartProcess">
            <a:avLst/>
          </a:prstGeom>
          <a:solidFill>
            <a:srgbClr val="FFFFE5"/>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フローチャート: 処理 28">
            <a:extLst>
              <a:ext uri="{FF2B5EF4-FFF2-40B4-BE49-F238E27FC236}">
                <a16:creationId xmlns:a16="http://schemas.microsoft.com/office/drawing/2014/main" id="{25A091F7-1367-5255-4653-E6EDC2A0031B}"/>
              </a:ext>
            </a:extLst>
          </p:cNvPr>
          <p:cNvSpPr/>
          <p:nvPr/>
        </p:nvSpPr>
        <p:spPr>
          <a:xfrm>
            <a:off x="9102795" y="6567004"/>
            <a:ext cx="180000" cy="180000"/>
          </a:xfrm>
          <a:prstGeom prst="flowChartProcess">
            <a:avLst/>
          </a:prstGeom>
          <a:solidFill>
            <a:srgbClr val="F7FAFF"/>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5091896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フローチャート: 結合子 12">
            <a:extLst>
              <a:ext uri="{FF2B5EF4-FFF2-40B4-BE49-F238E27FC236}">
                <a16:creationId xmlns:a16="http://schemas.microsoft.com/office/drawing/2014/main" id="{A1C6C16E-1CB6-905E-F58A-7523D34C9BE3}"/>
              </a:ext>
            </a:extLst>
          </p:cNvPr>
          <p:cNvSpPr/>
          <p:nvPr/>
        </p:nvSpPr>
        <p:spPr>
          <a:xfrm>
            <a:off x="1813211" y="1308527"/>
            <a:ext cx="4320000" cy="4320000"/>
          </a:xfrm>
          <a:prstGeom prst="flowChartConnector">
            <a:avLst/>
          </a:prstGeom>
          <a:solidFill>
            <a:srgbClr val="EEF5FE"/>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212">
              <a:defRPr/>
            </a:pPr>
            <a:r>
              <a:rPr kumimoji="1" lang="en-US" altLang="ja-JP" sz="1600" dirty="0">
                <a:solidFill>
                  <a:prstClr val="black"/>
                </a:solidFill>
                <a:latin typeface="BIZ UDPゴシック"/>
                <a:ea typeface="BIZ UDPゴシック"/>
              </a:rPr>
              <a:t>SNS</a:t>
            </a:r>
            <a:r>
              <a:rPr kumimoji="1" lang="ja-JP" altLang="en-US" sz="1600" dirty="0">
                <a:solidFill>
                  <a:prstClr val="black"/>
                </a:solidFill>
                <a:latin typeface="BIZ UDPゴシック"/>
                <a:ea typeface="BIZ UDPゴシック"/>
              </a:rPr>
              <a:t>・コンテンツ</a:t>
            </a:r>
          </a:p>
        </p:txBody>
      </p:sp>
      <p:pic>
        <p:nvPicPr>
          <p:cNvPr id="47" name="図 46">
            <a:extLst>
              <a:ext uri="{FF2B5EF4-FFF2-40B4-BE49-F238E27FC236}">
                <a16:creationId xmlns:a16="http://schemas.microsoft.com/office/drawing/2014/main" id="{CAF59D10-992B-14CB-91CA-52550D828CE5}"/>
              </a:ext>
            </a:extLst>
          </p:cNvPr>
          <p:cNvPicPr>
            <a:picLocks noChangeAspect="1"/>
          </p:cNvPicPr>
          <p:nvPr/>
        </p:nvPicPr>
        <p:blipFill>
          <a:blip r:embed="rId2"/>
          <a:stretch>
            <a:fillRect/>
          </a:stretch>
        </p:blipFill>
        <p:spPr>
          <a:xfrm>
            <a:off x="1990841" y="1355827"/>
            <a:ext cx="4005419" cy="4005419"/>
          </a:xfrm>
          <a:prstGeom prst="rect">
            <a:avLst/>
          </a:prstGeom>
        </p:spPr>
      </p:pic>
      <p:grpSp>
        <p:nvGrpSpPr>
          <p:cNvPr id="75" name="グループ化 74">
            <a:extLst>
              <a:ext uri="{FF2B5EF4-FFF2-40B4-BE49-F238E27FC236}">
                <a16:creationId xmlns:a16="http://schemas.microsoft.com/office/drawing/2014/main" id="{11B327AD-19F1-6351-95F7-74B78366B3F9}"/>
              </a:ext>
            </a:extLst>
          </p:cNvPr>
          <p:cNvGrpSpPr/>
          <p:nvPr/>
        </p:nvGrpSpPr>
        <p:grpSpPr>
          <a:xfrm>
            <a:off x="8082906" y="4593349"/>
            <a:ext cx="2295884" cy="963761"/>
            <a:chOff x="7037274" y="4829291"/>
            <a:chExt cx="2295884" cy="963761"/>
          </a:xfrm>
        </p:grpSpPr>
        <p:pic>
          <p:nvPicPr>
            <p:cNvPr id="74" name="図 73">
              <a:extLst>
                <a:ext uri="{FF2B5EF4-FFF2-40B4-BE49-F238E27FC236}">
                  <a16:creationId xmlns:a16="http://schemas.microsoft.com/office/drawing/2014/main" id="{54906637-3E23-D50A-B668-473009147F7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94327" y="4829291"/>
              <a:ext cx="269724" cy="269724"/>
            </a:xfrm>
            <a:prstGeom prst="rect">
              <a:avLst/>
            </a:prstGeom>
          </p:spPr>
        </p:pic>
        <p:sp>
          <p:nvSpPr>
            <p:cNvPr id="72" name="テキスト ボックス 71">
              <a:extLst>
                <a:ext uri="{FF2B5EF4-FFF2-40B4-BE49-F238E27FC236}">
                  <a16:creationId xmlns:a16="http://schemas.microsoft.com/office/drawing/2014/main" id="{74589287-8313-3103-03BD-93B776DA4989}"/>
                </a:ext>
              </a:extLst>
            </p:cNvPr>
            <p:cNvSpPr txBox="1"/>
            <p:nvPr/>
          </p:nvSpPr>
          <p:spPr>
            <a:xfrm>
              <a:off x="7037274" y="4869722"/>
              <a:ext cx="2295884" cy="923330"/>
            </a:xfrm>
            <a:prstGeom prst="rect">
              <a:avLst/>
            </a:prstGeom>
            <a:noFill/>
          </p:spPr>
          <p:txBody>
            <a:bodyPr wrap="square" rtlCol="0">
              <a:spAutoFit/>
            </a:bodyPr>
            <a:lstStyle/>
            <a:p>
              <a:r>
                <a:rPr kumimoji="1" lang="ja-JP" altLang="en-US" sz="900" dirty="0">
                  <a:solidFill>
                    <a:schemeClr val="tx1">
                      <a:lumMod val="75000"/>
                      <a:lumOff val="25000"/>
                    </a:schemeClr>
                  </a:solidFill>
                </a:rPr>
                <a:t>■ 他のメディア　　　フォロワー数</a:t>
              </a:r>
              <a:endParaRPr kumimoji="1" lang="en-US" altLang="ja-JP" sz="900" dirty="0">
                <a:solidFill>
                  <a:schemeClr val="tx1">
                    <a:lumMod val="75000"/>
                    <a:lumOff val="25000"/>
                  </a:schemeClr>
                </a:solidFill>
              </a:endParaRPr>
            </a:p>
            <a:p>
              <a:r>
                <a:rPr kumimoji="1" lang="ja-JP" altLang="en-US" sz="900" dirty="0">
                  <a:solidFill>
                    <a:schemeClr val="tx1">
                      <a:lumMod val="75000"/>
                      <a:lumOff val="25000"/>
                    </a:schemeClr>
                  </a:solidFill>
                </a:rPr>
                <a:t>・カンテレ </a:t>
              </a:r>
              <a:r>
                <a:rPr kumimoji="1" lang="ja-JP" altLang="en-US" sz="900" strike="sngStrike" dirty="0">
                  <a:solidFill>
                    <a:schemeClr val="tx1">
                      <a:lumMod val="75000"/>
                      <a:lumOff val="25000"/>
                    </a:schemeClr>
                  </a:solidFill>
                </a:rPr>
                <a:t>                        </a:t>
              </a:r>
              <a:r>
                <a:rPr kumimoji="1" lang="ja-JP" altLang="en-US" sz="900" dirty="0">
                  <a:solidFill>
                    <a:schemeClr val="tx1">
                      <a:lumMod val="75000"/>
                      <a:lumOff val="25000"/>
                    </a:schemeClr>
                  </a:solidFill>
                </a:rPr>
                <a:t> 約</a:t>
              </a:r>
              <a:r>
                <a:rPr kumimoji="1" lang="en-US" altLang="ja-JP" sz="900" dirty="0">
                  <a:solidFill>
                    <a:schemeClr val="tx1">
                      <a:lumMod val="75000"/>
                      <a:lumOff val="25000"/>
                    </a:schemeClr>
                  </a:solidFill>
                </a:rPr>
                <a:t>20.1</a:t>
              </a:r>
              <a:r>
                <a:rPr kumimoji="1" lang="ja-JP" altLang="en-US" sz="900" dirty="0">
                  <a:solidFill>
                    <a:schemeClr val="tx1">
                      <a:lumMod val="75000"/>
                      <a:lumOff val="25000"/>
                    </a:schemeClr>
                  </a:solidFill>
                </a:rPr>
                <a:t>万人</a:t>
              </a:r>
              <a:endParaRPr kumimoji="1" lang="en-US" altLang="ja-JP" sz="900" dirty="0">
                <a:solidFill>
                  <a:schemeClr val="tx1">
                    <a:lumMod val="75000"/>
                    <a:lumOff val="25000"/>
                  </a:schemeClr>
                </a:solidFill>
              </a:endParaRPr>
            </a:p>
            <a:p>
              <a:r>
                <a:rPr kumimoji="1" lang="ja-JP" altLang="en-US" sz="900" dirty="0">
                  <a:solidFill>
                    <a:schemeClr val="tx1">
                      <a:lumMod val="75000"/>
                      <a:lumOff val="25000"/>
                    </a:schemeClr>
                  </a:solidFill>
                </a:rPr>
                <a:t>・読売テレビ宣伝部</a:t>
              </a:r>
              <a:r>
                <a:rPr kumimoji="1" lang="en-US" altLang="ja-JP" sz="900" dirty="0">
                  <a:solidFill>
                    <a:schemeClr val="tx1">
                      <a:lumMod val="75000"/>
                      <a:lumOff val="25000"/>
                    </a:schemeClr>
                  </a:solidFill>
                </a:rPr>
                <a:t>【</a:t>
              </a:r>
              <a:r>
                <a:rPr kumimoji="1" lang="ja-JP" altLang="en-US" sz="900" dirty="0">
                  <a:solidFill>
                    <a:schemeClr val="tx1">
                      <a:lumMod val="75000"/>
                      <a:lumOff val="25000"/>
                    </a:schemeClr>
                  </a:solidFill>
                </a:rPr>
                <a:t>公式</a:t>
              </a:r>
              <a:r>
                <a:rPr kumimoji="1" lang="en-US" altLang="ja-JP" sz="900" dirty="0">
                  <a:solidFill>
                    <a:schemeClr val="tx1">
                      <a:lumMod val="75000"/>
                      <a:lumOff val="25000"/>
                    </a:schemeClr>
                  </a:solidFill>
                </a:rPr>
                <a:t>】 </a:t>
              </a:r>
              <a:r>
                <a:rPr kumimoji="1" lang="en-US" altLang="ja-JP" sz="900" strike="sngStrike" dirty="0">
                  <a:solidFill>
                    <a:schemeClr val="tx1">
                      <a:lumMod val="75000"/>
                      <a:lumOff val="25000"/>
                    </a:schemeClr>
                  </a:solidFill>
                </a:rPr>
                <a:t>   </a:t>
              </a:r>
              <a:r>
                <a:rPr kumimoji="1" lang="en-US" altLang="ja-JP" sz="900" dirty="0">
                  <a:solidFill>
                    <a:schemeClr val="tx1">
                      <a:lumMod val="75000"/>
                      <a:lumOff val="25000"/>
                    </a:schemeClr>
                  </a:solidFill>
                </a:rPr>
                <a:t> </a:t>
              </a:r>
              <a:r>
                <a:rPr kumimoji="1" lang="ja-JP" altLang="en-US" sz="900" dirty="0">
                  <a:solidFill>
                    <a:schemeClr val="tx1">
                      <a:lumMod val="75000"/>
                      <a:lumOff val="25000"/>
                    </a:schemeClr>
                  </a:solidFill>
                </a:rPr>
                <a:t>約</a:t>
              </a:r>
              <a:r>
                <a:rPr kumimoji="1" lang="en-US" altLang="ja-JP" sz="900" dirty="0">
                  <a:solidFill>
                    <a:schemeClr val="tx1">
                      <a:lumMod val="75000"/>
                      <a:lumOff val="25000"/>
                    </a:schemeClr>
                  </a:solidFill>
                </a:rPr>
                <a:t>7.3</a:t>
              </a:r>
              <a:r>
                <a:rPr kumimoji="1" lang="ja-JP" altLang="en-US" sz="900" dirty="0">
                  <a:solidFill>
                    <a:schemeClr val="tx1">
                      <a:lumMod val="75000"/>
                      <a:lumOff val="25000"/>
                    </a:schemeClr>
                  </a:solidFill>
                </a:rPr>
                <a:t>万人</a:t>
              </a:r>
              <a:endParaRPr kumimoji="1" lang="en-US" altLang="ja-JP" sz="900" dirty="0">
                <a:solidFill>
                  <a:schemeClr val="tx1">
                    <a:lumMod val="75000"/>
                    <a:lumOff val="25000"/>
                  </a:schemeClr>
                </a:solidFill>
              </a:endParaRPr>
            </a:p>
            <a:p>
              <a:r>
                <a:rPr kumimoji="1" lang="ja-JP" altLang="en-US" sz="900" dirty="0">
                  <a:solidFill>
                    <a:schemeClr val="tx1">
                      <a:lumMod val="75000"/>
                      <a:lumOff val="25000"/>
                    </a:schemeClr>
                  </a:solidFill>
                </a:rPr>
                <a:t>・</a:t>
              </a:r>
              <a:r>
                <a:rPr kumimoji="1" lang="en-US" altLang="ja-JP" sz="900" dirty="0">
                  <a:solidFill>
                    <a:schemeClr val="tx1">
                      <a:lumMod val="75000"/>
                      <a:lumOff val="25000"/>
                    </a:schemeClr>
                  </a:solidFill>
                </a:rPr>
                <a:t>ABC</a:t>
              </a:r>
              <a:r>
                <a:rPr kumimoji="1" lang="ja-JP" altLang="en-US" sz="900" dirty="0">
                  <a:solidFill>
                    <a:schemeClr val="tx1">
                      <a:lumMod val="75000"/>
                      <a:lumOff val="25000"/>
                    </a:schemeClr>
                  </a:solidFill>
                </a:rPr>
                <a:t>テレビ </a:t>
              </a:r>
              <a:r>
                <a:rPr kumimoji="1" lang="ja-JP" altLang="en-US" sz="900" strike="sngStrike" dirty="0">
                  <a:solidFill>
                    <a:schemeClr val="tx1">
                      <a:lumMod val="75000"/>
                      <a:lumOff val="25000"/>
                    </a:schemeClr>
                  </a:solidFill>
                </a:rPr>
                <a:t>                    </a:t>
              </a:r>
              <a:r>
                <a:rPr kumimoji="1" lang="ja-JP" altLang="en-US" sz="900" dirty="0">
                  <a:solidFill>
                    <a:schemeClr val="tx1">
                      <a:lumMod val="75000"/>
                      <a:lumOff val="25000"/>
                    </a:schemeClr>
                  </a:solidFill>
                </a:rPr>
                <a:t> 約</a:t>
              </a:r>
              <a:r>
                <a:rPr kumimoji="1" lang="en-US" altLang="ja-JP" sz="900" dirty="0">
                  <a:solidFill>
                    <a:schemeClr val="tx1">
                      <a:lumMod val="75000"/>
                      <a:lumOff val="25000"/>
                    </a:schemeClr>
                  </a:solidFill>
                </a:rPr>
                <a:t>5.6</a:t>
              </a:r>
              <a:r>
                <a:rPr kumimoji="1" lang="ja-JP" altLang="en-US" sz="900" dirty="0">
                  <a:solidFill>
                    <a:schemeClr val="tx1">
                      <a:lumMod val="75000"/>
                      <a:lumOff val="25000"/>
                    </a:schemeClr>
                  </a:solidFill>
                </a:rPr>
                <a:t>万人</a:t>
              </a:r>
              <a:endParaRPr kumimoji="1" lang="en-US" altLang="ja-JP" sz="900" dirty="0">
                <a:solidFill>
                  <a:schemeClr val="tx1">
                    <a:lumMod val="75000"/>
                    <a:lumOff val="25000"/>
                  </a:schemeClr>
                </a:solidFill>
              </a:endParaRPr>
            </a:p>
            <a:p>
              <a:r>
                <a:rPr kumimoji="1" lang="ja-JP" altLang="en-US" sz="900" dirty="0">
                  <a:solidFill>
                    <a:schemeClr val="tx1">
                      <a:lumMod val="75000"/>
                      <a:lumOff val="25000"/>
                    </a:schemeClr>
                  </a:solidFill>
                </a:rPr>
                <a:t>・</a:t>
              </a:r>
              <a:r>
                <a:rPr kumimoji="1" lang="en-US" altLang="ja-JP" sz="900" dirty="0">
                  <a:solidFill>
                    <a:schemeClr val="tx1">
                      <a:lumMod val="75000"/>
                      <a:lumOff val="25000"/>
                    </a:schemeClr>
                  </a:solidFill>
                </a:rPr>
                <a:t>MBS</a:t>
              </a:r>
              <a:r>
                <a:rPr kumimoji="1" lang="ja-JP" altLang="en-US" sz="900" dirty="0">
                  <a:solidFill>
                    <a:schemeClr val="tx1">
                      <a:lumMod val="75000"/>
                      <a:lumOff val="25000"/>
                    </a:schemeClr>
                  </a:solidFill>
                </a:rPr>
                <a:t>ラジオ </a:t>
              </a:r>
              <a:r>
                <a:rPr kumimoji="1" lang="ja-JP" altLang="en-US" sz="900" strike="sngStrike" dirty="0">
                  <a:solidFill>
                    <a:schemeClr val="tx1">
                      <a:lumMod val="75000"/>
                      <a:lumOff val="25000"/>
                    </a:schemeClr>
                  </a:solidFill>
                </a:rPr>
                <a:t>         　    　　 </a:t>
              </a:r>
              <a:r>
                <a:rPr kumimoji="1" lang="ja-JP" altLang="en-US" sz="900" dirty="0">
                  <a:solidFill>
                    <a:schemeClr val="tx1">
                      <a:lumMod val="75000"/>
                      <a:lumOff val="25000"/>
                    </a:schemeClr>
                  </a:solidFill>
                </a:rPr>
                <a:t> 約</a:t>
              </a:r>
              <a:r>
                <a:rPr kumimoji="1" lang="en-US" altLang="ja-JP" sz="900" dirty="0">
                  <a:solidFill>
                    <a:schemeClr val="tx1">
                      <a:lumMod val="75000"/>
                      <a:lumOff val="25000"/>
                    </a:schemeClr>
                  </a:solidFill>
                </a:rPr>
                <a:t>6.8</a:t>
              </a:r>
              <a:r>
                <a:rPr kumimoji="1" lang="ja-JP" altLang="en-US" sz="900" dirty="0">
                  <a:solidFill>
                    <a:schemeClr val="tx1">
                      <a:lumMod val="75000"/>
                      <a:lumOff val="25000"/>
                    </a:schemeClr>
                  </a:solidFill>
                </a:rPr>
                <a:t>万人</a:t>
              </a:r>
              <a:endParaRPr kumimoji="1" lang="en-US" altLang="ja-JP" sz="900" dirty="0">
                <a:solidFill>
                  <a:schemeClr val="tx1">
                    <a:lumMod val="75000"/>
                    <a:lumOff val="25000"/>
                  </a:schemeClr>
                </a:solidFill>
              </a:endParaRPr>
            </a:p>
            <a:p>
              <a:r>
                <a:rPr kumimoji="1" lang="ja-JP" altLang="en-US" sz="900" dirty="0">
                  <a:solidFill>
                    <a:schemeClr val="tx1">
                      <a:lumMod val="75000"/>
                      <a:lumOff val="25000"/>
                    </a:schemeClr>
                  </a:solidFill>
                </a:rPr>
                <a:t>・</a:t>
              </a:r>
              <a:r>
                <a:rPr kumimoji="1" lang="en-US" altLang="ja-JP" sz="900" dirty="0">
                  <a:solidFill>
                    <a:schemeClr val="tx1">
                      <a:lumMod val="75000"/>
                      <a:lumOff val="25000"/>
                    </a:schemeClr>
                  </a:solidFill>
                </a:rPr>
                <a:t>FM</a:t>
              </a:r>
              <a:r>
                <a:rPr kumimoji="1" lang="ja-JP" altLang="en-US" sz="900" dirty="0">
                  <a:solidFill>
                    <a:schemeClr val="tx1">
                      <a:lumMod val="75000"/>
                      <a:lumOff val="25000"/>
                    </a:schemeClr>
                  </a:solidFill>
                </a:rPr>
                <a:t>大阪 </a:t>
              </a:r>
              <a:r>
                <a:rPr kumimoji="1" lang="ja-JP" altLang="en-US" sz="900" strike="sngStrike" dirty="0">
                  <a:solidFill>
                    <a:schemeClr val="tx1">
                      <a:lumMod val="75000"/>
                      <a:lumOff val="25000"/>
                    </a:schemeClr>
                  </a:solidFill>
                </a:rPr>
                <a:t>                         </a:t>
              </a:r>
              <a:r>
                <a:rPr kumimoji="1" lang="ja-JP" altLang="en-US" sz="900" dirty="0">
                  <a:solidFill>
                    <a:schemeClr val="tx1">
                      <a:lumMod val="75000"/>
                      <a:lumOff val="25000"/>
                    </a:schemeClr>
                  </a:solidFill>
                </a:rPr>
                <a:t> 約</a:t>
              </a:r>
              <a:r>
                <a:rPr kumimoji="1" lang="en-US" altLang="ja-JP" sz="900" dirty="0">
                  <a:solidFill>
                    <a:schemeClr val="tx1">
                      <a:lumMod val="75000"/>
                      <a:lumOff val="25000"/>
                    </a:schemeClr>
                  </a:solidFill>
                </a:rPr>
                <a:t>9.4</a:t>
              </a:r>
              <a:r>
                <a:rPr kumimoji="1" lang="ja-JP" altLang="en-US" sz="900" dirty="0">
                  <a:solidFill>
                    <a:schemeClr val="tx1">
                      <a:lumMod val="75000"/>
                      <a:lumOff val="25000"/>
                    </a:schemeClr>
                  </a:solidFill>
                </a:rPr>
                <a:t>万人</a:t>
              </a:r>
            </a:p>
          </p:txBody>
        </p:sp>
      </p:grpSp>
      <p:sp>
        <p:nvSpPr>
          <p:cNvPr id="2" name="タイトル 1">
            <a:extLst>
              <a:ext uri="{FF2B5EF4-FFF2-40B4-BE49-F238E27FC236}">
                <a16:creationId xmlns:a16="http://schemas.microsoft.com/office/drawing/2014/main" id="{9AFE8CBC-FEC9-7D67-DF87-F6BCEAF0C9E8}"/>
              </a:ext>
            </a:extLst>
          </p:cNvPr>
          <p:cNvSpPr>
            <a:spLocks noGrp="1"/>
          </p:cNvSpPr>
          <p:nvPr>
            <p:ph type="title"/>
          </p:nvPr>
        </p:nvSpPr>
        <p:spPr/>
        <p:txBody>
          <a:bodyPr/>
          <a:lstStyle/>
          <a:p>
            <a:r>
              <a:rPr kumimoji="1" lang="en-US" altLang="ja-JP" dirty="0"/>
              <a:t>02</a:t>
            </a:r>
            <a:endParaRPr kumimoji="1" lang="ja-JP" altLang="en-US" dirty="0"/>
          </a:p>
        </p:txBody>
      </p:sp>
      <p:sp>
        <p:nvSpPr>
          <p:cNvPr id="3" name="コンテンツ プレースホルダー 2">
            <a:extLst>
              <a:ext uri="{FF2B5EF4-FFF2-40B4-BE49-F238E27FC236}">
                <a16:creationId xmlns:a16="http://schemas.microsoft.com/office/drawing/2014/main" id="{6561B63C-B7C2-21E5-EC4E-BAAAB16849FD}"/>
              </a:ext>
            </a:extLst>
          </p:cNvPr>
          <p:cNvSpPr>
            <a:spLocks noGrp="1"/>
          </p:cNvSpPr>
          <p:nvPr>
            <p:ph idx="1"/>
          </p:nvPr>
        </p:nvSpPr>
        <p:spPr/>
        <p:txBody>
          <a:bodyPr/>
          <a:lstStyle/>
          <a:p>
            <a:r>
              <a:rPr kumimoji="1" lang="ja-JP" altLang="en-US" dirty="0"/>
              <a:t>ラジオからの発信だけでなく、</a:t>
            </a:r>
            <a:r>
              <a:rPr kumimoji="1" lang="en-US" altLang="ja-JP" dirty="0"/>
              <a:t>SNS</a:t>
            </a:r>
            <a:r>
              <a:rPr kumimoji="1" lang="ja-JP" altLang="en-US" dirty="0"/>
              <a:t>・他のコンテンツからの情報発信</a:t>
            </a:r>
          </a:p>
        </p:txBody>
      </p:sp>
      <p:sp>
        <p:nvSpPr>
          <p:cNvPr id="4" name="スライド番号プレースホルダー 3">
            <a:extLst>
              <a:ext uri="{FF2B5EF4-FFF2-40B4-BE49-F238E27FC236}">
                <a16:creationId xmlns:a16="http://schemas.microsoft.com/office/drawing/2014/main" id="{85A03EF0-8656-AB70-D926-55D25F7181F3}"/>
              </a:ext>
            </a:extLst>
          </p:cNvPr>
          <p:cNvSpPr>
            <a:spLocks noGrp="1"/>
          </p:cNvSpPr>
          <p:nvPr>
            <p:ph type="sldNum" sz="quarter" idx="12"/>
          </p:nvPr>
        </p:nvSpPr>
        <p:spPr/>
        <p:txBody>
          <a:bodyPr/>
          <a:lstStyle/>
          <a:p>
            <a:pPr>
              <a:defRPr/>
            </a:pPr>
            <a:fld id="{A235EF90-4A2E-483D-8024-7EAC4E40F8E4}" type="slidenum">
              <a:rPr lang="en-US" altLang="ja-JP" smtClean="0"/>
              <a:pPr>
                <a:defRPr/>
              </a:pPr>
              <a:t>6</a:t>
            </a:fld>
            <a:endParaRPr lang="en-US" altLang="ja-JP" dirty="0"/>
          </a:p>
        </p:txBody>
      </p:sp>
      <p:sp>
        <p:nvSpPr>
          <p:cNvPr id="5" name="コンテンツ プレースホルダー 4">
            <a:extLst>
              <a:ext uri="{FF2B5EF4-FFF2-40B4-BE49-F238E27FC236}">
                <a16:creationId xmlns:a16="http://schemas.microsoft.com/office/drawing/2014/main" id="{BEB88816-9A1B-A8FA-412F-C3432A18D90E}"/>
              </a:ext>
            </a:extLst>
          </p:cNvPr>
          <p:cNvSpPr>
            <a:spLocks noGrp="1"/>
          </p:cNvSpPr>
          <p:nvPr>
            <p:ph idx="13"/>
          </p:nvPr>
        </p:nvSpPr>
        <p:spPr/>
        <p:txBody>
          <a:bodyPr/>
          <a:lstStyle/>
          <a:p>
            <a:r>
              <a:rPr kumimoji="1" lang="en-US" altLang="ja-JP" dirty="0"/>
              <a:t>FM802 </a:t>
            </a:r>
            <a:r>
              <a:rPr kumimoji="1" lang="ja-JP" altLang="en-US" dirty="0"/>
              <a:t>について</a:t>
            </a:r>
          </a:p>
        </p:txBody>
      </p:sp>
      <p:grpSp>
        <p:nvGrpSpPr>
          <p:cNvPr id="42" name="グループ化 41">
            <a:extLst>
              <a:ext uri="{FF2B5EF4-FFF2-40B4-BE49-F238E27FC236}">
                <a16:creationId xmlns:a16="http://schemas.microsoft.com/office/drawing/2014/main" id="{19BE4BCE-8908-E51C-3E76-883170A411ED}"/>
              </a:ext>
            </a:extLst>
          </p:cNvPr>
          <p:cNvGrpSpPr/>
          <p:nvPr/>
        </p:nvGrpSpPr>
        <p:grpSpPr>
          <a:xfrm>
            <a:off x="6422509" y="1387085"/>
            <a:ext cx="3949607" cy="3206263"/>
            <a:chOff x="5298909" y="2038006"/>
            <a:chExt cx="3949607" cy="3206263"/>
          </a:xfrm>
        </p:grpSpPr>
        <p:grpSp>
          <p:nvGrpSpPr>
            <p:cNvPr id="36" name="グループ化 35">
              <a:extLst>
                <a:ext uri="{FF2B5EF4-FFF2-40B4-BE49-F238E27FC236}">
                  <a16:creationId xmlns:a16="http://schemas.microsoft.com/office/drawing/2014/main" id="{C53B0BA6-8651-2018-5F34-E1BE5810A3D4}"/>
                </a:ext>
              </a:extLst>
            </p:cNvPr>
            <p:cNvGrpSpPr/>
            <p:nvPr/>
          </p:nvGrpSpPr>
          <p:grpSpPr>
            <a:xfrm>
              <a:off x="5298909" y="2038006"/>
              <a:ext cx="3949607" cy="3206263"/>
              <a:chOff x="5286514" y="1789679"/>
              <a:chExt cx="3949607" cy="3206263"/>
            </a:xfrm>
          </p:grpSpPr>
          <p:grpSp>
            <p:nvGrpSpPr>
              <p:cNvPr id="31" name="グループ化 30">
                <a:extLst>
                  <a:ext uri="{FF2B5EF4-FFF2-40B4-BE49-F238E27FC236}">
                    <a16:creationId xmlns:a16="http://schemas.microsoft.com/office/drawing/2014/main" id="{428EEB29-C7B7-769E-0FA9-B0BF57C1A271}"/>
                  </a:ext>
                </a:extLst>
              </p:cNvPr>
              <p:cNvGrpSpPr/>
              <p:nvPr/>
            </p:nvGrpSpPr>
            <p:grpSpPr>
              <a:xfrm>
                <a:off x="5286514" y="1789679"/>
                <a:ext cx="3757760" cy="468000"/>
                <a:chOff x="5474287" y="1419499"/>
                <a:chExt cx="3757760" cy="468000"/>
              </a:xfrm>
            </p:grpSpPr>
            <p:pic>
              <p:nvPicPr>
                <p:cNvPr id="28" name="図 27">
                  <a:extLst>
                    <a:ext uri="{FF2B5EF4-FFF2-40B4-BE49-F238E27FC236}">
                      <a16:creationId xmlns:a16="http://schemas.microsoft.com/office/drawing/2014/main" id="{1B8CF99C-95BE-270F-9040-9BC611B90E7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49824" y="1419499"/>
                  <a:ext cx="468000" cy="468000"/>
                </a:xfrm>
                <a:prstGeom prst="rect">
                  <a:avLst/>
                </a:prstGeom>
              </p:spPr>
            </p:pic>
            <p:sp>
              <p:nvSpPr>
                <p:cNvPr id="12" name="テキスト ボックス 11">
                  <a:extLst>
                    <a:ext uri="{FF2B5EF4-FFF2-40B4-BE49-F238E27FC236}">
                      <a16:creationId xmlns:a16="http://schemas.microsoft.com/office/drawing/2014/main" id="{3A809818-B483-5806-C729-D411B0EDE3FE}"/>
                    </a:ext>
                  </a:extLst>
                </p:cNvPr>
                <p:cNvSpPr txBox="1"/>
                <p:nvPr/>
              </p:nvSpPr>
              <p:spPr>
                <a:xfrm>
                  <a:off x="5474287" y="1463604"/>
                  <a:ext cx="3757760" cy="400110"/>
                </a:xfrm>
                <a:prstGeom prst="rect">
                  <a:avLst/>
                </a:prstGeom>
                <a:noFill/>
              </p:spPr>
              <p:txBody>
                <a:bodyPr wrap="none" rtlCol="0">
                  <a:spAutoFit/>
                </a:bodyPr>
                <a:lstStyle/>
                <a:p>
                  <a:r>
                    <a:rPr kumimoji="1" lang="ja-JP" altLang="en-US" sz="1600" dirty="0">
                      <a:solidFill>
                        <a:srgbClr val="0070C0"/>
                      </a:solidFill>
                    </a:rPr>
                    <a:t>特に、</a:t>
                  </a:r>
                  <a:r>
                    <a:rPr kumimoji="1" lang="en-US" altLang="ja-JP" sz="1600" dirty="0">
                      <a:solidFill>
                        <a:srgbClr val="0070C0"/>
                      </a:solidFill>
                    </a:rPr>
                    <a:t>     </a:t>
                  </a:r>
                  <a:r>
                    <a:rPr kumimoji="1" lang="ja-JP" altLang="en-US" sz="1600" dirty="0">
                      <a:solidFill>
                        <a:srgbClr val="0070C0"/>
                      </a:solidFill>
                    </a:rPr>
                    <a:t>のフォロワーは </a:t>
                  </a:r>
                  <a:r>
                    <a:rPr kumimoji="1" lang="en-US" altLang="ja-JP" sz="2000" dirty="0">
                      <a:solidFill>
                        <a:srgbClr val="FF0000"/>
                      </a:solidFill>
                    </a:rPr>
                    <a:t>27.9</a:t>
                  </a:r>
                  <a:r>
                    <a:rPr kumimoji="1" lang="ja-JP" altLang="en-US" sz="1600" dirty="0">
                      <a:solidFill>
                        <a:srgbClr val="0070C0"/>
                      </a:solidFill>
                    </a:rPr>
                    <a:t>人以上</a:t>
                  </a:r>
                  <a:endParaRPr kumimoji="1" lang="en-US" altLang="ja-JP" sz="1600" dirty="0">
                    <a:solidFill>
                      <a:srgbClr val="0070C0"/>
                    </a:solidFill>
                  </a:endParaRPr>
                </a:p>
              </p:txBody>
            </p:sp>
          </p:grpSp>
          <p:grpSp>
            <p:nvGrpSpPr>
              <p:cNvPr id="35" name="グループ化 34">
                <a:extLst>
                  <a:ext uri="{FF2B5EF4-FFF2-40B4-BE49-F238E27FC236}">
                    <a16:creationId xmlns:a16="http://schemas.microsoft.com/office/drawing/2014/main" id="{3473B087-FEFF-B1CE-D754-0144D035537B}"/>
                  </a:ext>
                </a:extLst>
              </p:cNvPr>
              <p:cNvGrpSpPr>
                <a:grpSpLocks noChangeAspect="1"/>
              </p:cNvGrpSpPr>
              <p:nvPr/>
            </p:nvGrpSpPr>
            <p:grpSpPr>
              <a:xfrm>
                <a:off x="5299852" y="2286333"/>
                <a:ext cx="3936269" cy="2709609"/>
                <a:chOff x="5322795" y="2219881"/>
                <a:chExt cx="3636000" cy="2502913"/>
              </a:xfrm>
            </p:grpSpPr>
            <p:pic>
              <p:nvPicPr>
                <p:cNvPr id="32" name="図 31">
                  <a:extLst>
                    <a:ext uri="{FF2B5EF4-FFF2-40B4-BE49-F238E27FC236}">
                      <a16:creationId xmlns:a16="http://schemas.microsoft.com/office/drawing/2014/main" id="{02469D6A-2941-12E3-4AE6-69BD7C6FB9C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412670" y="2268556"/>
                  <a:ext cx="917374" cy="917374"/>
                </a:xfrm>
                <a:prstGeom prst="roundRect">
                  <a:avLst>
                    <a:gd name="adj" fmla="val 50000"/>
                  </a:avLst>
                </a:prstGeom>
                <a:ln>
                  <a:noFill/>
                </a:ln>
                <a:effectLst/>
              </p:spPr>
            </p:pic>
            <p:sp>
              <p:nvSpPr>
                <p:cNvPr id="33" name="フローチャート: 処理 32">
                  <a:extLst>
                    <a:ext uri="{FF2B5EF4-FFF2-40B4-BE49-F238E27FC236}">
                      <a16:creationId xmlns:a16="http://schemas.microsoft.com/office/drawing/2014/main" id="{C8624C12-9746-8F19-8907-4E1179E54536}"/>
                    </a:ext>
                  </a:extLst>
                </p:cNvPr>
                <p:cNvSpPr/>
                <p:nvPr/>
              </p:nvSpPr>
              <p:spPr>
                <a:xfrm>
                  <a:off x="5322795" y="2219881"/>
                  <a:ext cx="3636000" cy="2502913"/>
                </a:xfrm>
                <a:prstGeom prst="flowChartProcess">
                  <a:avLst/>
                </a:prstGeom>
                <a:no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40" name="テキスト ボックス 39">
              <a:extLst>
                <a:ext uri="{FF2B5EF4-FFF2-40B4-BE49-F238E27FC236}">
                  <a16:creationId xmlns:a16="http://schemas.microsoft.com/office/drawing/2014/main" id="{E6BF35FF-555E-4D5B-6372-112ADA6D8925}"/>
                </a:ext>
              </a:extLst>
            </p:cNvPr>
            <p:cNvSpPr txBox="1"/>
            <p:nvPr/>
          </p:nvSpPr>
          <p:spPr>
            <a:xfrm>
              <a:off x="5336940" y="4986090"/>
              <a:ext cx="159473" cy="200055"/>
            </a:xfrm>
            <a:prstGeom prst="rect">
              <a:avLst/>
            </a:prstGeom>
            <a:solidFill>
              <a:schemeClr val="bg1"/>
            </a:solidFill>
          </p:spPr>
          <p:txBody>
            <a:bodyPr wrap="square" rtlCol="0">
              <a:spAutoFit/>
            </a:bodyPr>
            <a:lstStyle/>
            <a:p>
              <a:endParaRPr kumimoji="1" lang="ja-JP" altLang="en-US" sz="700" b="1" dirty="0"/>
            </a:p>
          </p:txBody>
        </p:sp>
        <p:sp>
          <p:nvSpPr>
            <p:cNvPr id="41" name="テキスト ボックス 40">
              <a:extLst>
                <a:ext uri="{FF2B5EF4-FFF2-40B4-BE49-F238E27FC236}">
                  <a16:creationId xmlns:a16="http://schemas.microsoft.com/office/drawing/2014/main" id="{022B30AC-D4B7-70E9-B557-941FB70BF6C5}"/>
                </a:ext>
              </a:extLst>
            </p:cNvPr>
            <p:cNvSpPr txBox="1"/>
            <p:nvPr/>
          </p:nvSpPr>
          <p:spPr>
            <a:xfrm>
              <a:off x="6041768" y="4983584"/>
              <a:ext cx="354800" cy="200055"/>
            </a:xfrm>
            <a:prstGeom prst="rect">
              <a:avLst/>
            </a:prstGeom>
            <a:solidFill>
              <a:schemeClr val="bg1"/>
            </a:solidFill>
          </p:spPr>
          <p:txBody>
            <a:bodyPr wrap="square" rtlCol="0">
              <a:spAutoFit/>
            </a:bodyPr>
            <a:lstStyle/>
            <a:p>
              <a:endParaRPr kumimoji="1" lang="ja-JP" altLang="en-US" sz="700" b="1" dirty="0"/>
            </a:p>
          </p:txBody>
        </p:sp>
      </p:grpSp>
      <p:sp>
        <p:nvSpPr>
          <p:cNvPr id="44" name="テキスト ボックス 43">
            <a:extLst>
              <a:ext uri="{FF2B5EF4-FFF2-40B4-BE49-F238E27FC236}">
                <a16:creationId xmlns:a16="http://schemas.microsoft.com/office/drawing/2014/main" id="{F3D6A3C2-41DE-25C1-1FA7-AE2219FF6B5E}"/>
              </a:ext>
            </a:extLst>
          </p:cNvPr>
          <p:cNvSpPr txBox="1"/>
          <p:nvPr/>
        </p:nvSpPr>
        <p:spPr>
          <a:xfrm>
            <a:off x="2448147" y="2105418"/>
            <a:ext cx="1433406" cy="415498"/>
          </a:xfrm>
          <a:prstGeom prst="rect">
            <a:avLst/>
          </a:prstGeom>
          <a:noFill/>
        </p:spPr>
        <p:txBody>
          <a:bodyPr wrap="none" rtlCol="0">
            <a:spAutoFit/>
          </a:bodyPr>
          <a:lstStyle/>
          <a:p>
            <a:pPr algn="ctr"/>
            <a:r>
              <a:rPr kumimoji="1" lang="en-US" altLang="ja-JP" sz="1050" dirty="0">
                <a:solidFill>
                  <a:srgbClr val="0070C0"/>
                </a:solidFill>
              </a:rPr>
              <a:t>X</a:t>
            </a:r>
          </a:p>
          <a:p>
            <a:pPr algn="ctr"/>
            <a:r>
              <a:rPr kumimoji="1" lang="ja-JP" altLang="en-US" sz="1050" b="1" dirty="0">
                <a:solidFill>
                  <a:srgbClr val="FF0000"/>
                </a:solidFill>
              </a:rPr>
              <a:t>２７</a:t>
            </a:r>
            <a:r>
              <a:rPr kumimoji="1" lang="en-US" altLang="ja-JP" sz="1050" b="1" dirty="0">
                <a:solidFill>
                  <a:srgbClr val="FF0000"/>
                </a:solidFill>
              </a:rPr>
              <a:t>.9</a:t>
            </a:r>
            <a:r>
              <a:rPr kumimoji="1" lang="ja-JP" altLang="en-US" sz="1050" b="1" dirty="0">
                <a:solidFill>
                  <a:srgbClr val="FF0000"/>
                </a:solidFill>
              </a:rPr>
              <a:t>万人フォロワー</a:t>
            </a:r>
          </a:p>
        </p:txBody>
      </p:sp>
      <p:sp>
        <p:nvSpPr>
          <p:cNvPr id="45" name="テキスト ボックス 44">
            <a:extLst>
              <a:ext uri="{FF2B5EF4-FFF2-40B4-BE49-F238E27FC236}">
                <a16:creationId xmlns:a16="http://schemas.microsoft.com/office/drawing/2014/main" id="{7A17300F-6A86-69DD-4F94-DA0D56301AD3}"/>
              </a:ext>
            </a:extLst>
          </p:cNvPr>
          <p:cNvSpPr txBox="1"/>
          <p:nvPr/>
        </p:nvSpPr>
        <p:spPr>
          <a:xfrm>
            <a:off x="3742397" y="1933635"/>
            <a:ext cx="1330814" cy="415498"/>
          </a:xfrm>
          <a:prstGeom prst="rect">
            <a:avLst/>
          </a:prstGeom>
          <a:noFill/>
        </p:spPr>
        <p:txBody>
          <a:bodyPr wrap="none" rtlCol="0">
            <a:spAutoFit/>
          </a:bodyPr>
          <a:lstStyle/>
          <a:p>
            <a:pPr algn="ctr"/>
            <a:r>
              <a:rPr kumimoji="1" lang="en-US" altLang="ja-JP" sz="1050" dirty="0">
                <a:solidFill>
                  <a:srgbClr val="0070C0"/>
                </a:solidFill>
              </a:rPr>
              <a:t>Instagram</a:t>
            </a:r>
          </a:p>
          <a:p>
            <a:pPr algn="ctr"/>
            <a:r>
              <a:rPr kumimoji="1" lang="en-US" altLang="ja-JP" sz="1050" b="1" dirty="0">
                <a:solidFill>
                  <a:srgbClr val="FF0000"/>
                </a:solidFill>
              </a:rPr>
              <a:t>4.5</a:t>
            </a:r>
            <a:r>
              <a:rPr kumimoji="1" lang="ja-JP" altLang="en-US" sz="1050" b="1" dirty="0">
                <a:solidFill>
                  <a:srgbClr val="FF0000"/>
                </a:solidFill>
              </a:rPr>
              <a:t>万人フォロワー</a:t>
            </a:r>
          </a:p>
        </p:txBody>
      </p:sp>
      <p:sp>
        <p:nvSpPr>
          <p:cNvPr id="49" name="テキスト ボックス 48">
            <a:extLst>
              <a:ext uri="{FF2B5EF4-FFF2-40B4-BE49-F238E27FC236}">
                <a16:creationId xmlns:a16="http://schemas.microsoft.com/office/drawing/2014/main" id="{1CCD8153-FBA2-889B-EF93-23C4EFCDE4FE}"/>
              </a:ext>
            </a:extLst>
          </p:cNvPr>
          <p:cNvSpPr txBox="1"/>
          <p:nvPr/>
        </p:nvSpPr>
        <p:spPr>
          <a:xfrm>
            <a:off x="3173193" y="4337929"/>
            <a:ext cx="788999" cy="253916"/>
          </a:xfrm>
          <a:prstGeom prst="rect">
            <a:avLst/>
          </a:prstGeom>
          <a:noFill/>
        </p:spPr>
        <p:txBody>
          <a:bodyPr wrap="none" rtlCol="0">
            <a:spAutoFit/>
          </a:bodyPr>
          <a:lstStyle/>
          <a:p>
            <a:pPr algn="ctr"/>
            <a:r>
              <a:rPr kumimoji="1" lang="en-US" altLang="ja-JP" sz="1050" dirty="0">
                <a:solidFill>
                  <a:srgbClr val="0070C0"/>
                </a:solidFill>
              </a:rPr>
              <a:t>Podcast</a:t>
            </a:r>
            <a:endParaRPr kumimoji="1" lang="ja-JP" altLang="en-US" sz="1050" dirty="0">
              <a:solidFill>
                <a:srgbClr val="0070C0"/>
              </a:solidFill>
            </a:endParaRPr>
          </a:p>
        </p:txBody>
      </p:sp>
      <p:sp>
        <p:nvSpPr>
          <p:cNvPr id="51" name="テキスト ボックス 50">
            <a:extLst>
              <a:ext uri="{FF2B5EF4-FFF2-40B4-BE49-F238E27FC236}">
                <a16:creationId xmlns:a16="http://schemas.microsoft.com/office/drawing/2014/main" id="{8CAEC932-BF8B-F1C2-0D07-00C1CCA39C07}"/>
              </a:ext>
            </a:extLst>
          </p:cNvPr>
          <p:cNvSpPr txBox="1"/>
          <p:nvPr/>
        </p:nvSpPr>
        <p:spPr>
          <a:xfrm>
            <a:off x="2825465" y="5192218"/>
            <a:ext cx="678391" cy="253916"/>
          </a:xfrm>
          <a:prstGeom prst="rect">
            <a:avLst/>
          </a:prstGeom>
          <a:noFill/>
        </p:spPr>
        <p:txBody>
          <a:bodyPr wrap="none" rtlCol="0">
            <a:spAutoFit/>
          </a:bodyPr>
          <a:lstStyle/>
          <a:p>
            <a:pPr algn="ctr"/>
            <a:r>
              <a:rPr kumimoji="1" lang="en-US" altLang="ja-JP" sz="1050" dirty="0">
                <a:solidFill>
                  <a:srgbClr val="0070C0"/>
                </a:solidFill>
              </a:rPr>
              <a:t>TikTok</a:t>
            </a:r>
            <a:endParaRPr kumimoji="1" lang="ja-JP" altLang="en-US" sz="1050" dirty="0">
              <a:solidFill>
                <a:srgbClr val="0070C0"/>
              </a:solidFill>
            </a:endParaRPr>
          </a:p>
        </p:txBody>
      </p:sp>
      <p:sp>
        <p:nvSpPr>
          <p:cNvPr id="53" name="テキスト ボックス 52">
            <a:extLst>
              <a:ext uri="{FF2B5EF4-FFF2-40B4-BE49-F238E27FC236}">
                <a16:creationId xmlns:a16="http://schemas.microsoft.com/office/drawing/2014/main" id="{A5AD4DC1-1909-DB81-8975-1FDF078D1E45}"/>
              </a:ext>
            </a:extLst>
          </p:cNvPr>
          <p:cNvSpPr txBox="1"/>
          <p:nvPr/>
        </p:nvSpPr>
        <p:spPr>
          <a:xfrm>
            <a:off x="3460638" y="2980491"/>
            <a:ext cx="1319592" cy="253916"/>
          </a:xfrm>
          <a:prstGeom prst="rect">
            <a:avLst/>
          </a:prstGeom>
          <a:noFill/>
        </p:spPr>
        <p:txBody>
          <a:bodyPr wrap="none" rtlCol="0">
            <a:spAutoFit/>
          </a:bodyPr>
          <a:lstStyle/>
          <a:p>
            <a:pPr algn="ctr"/>
            <a:r>
              <a:rPr kumimoji="1" lang="en-US" altLang="ja-JP" sz="1050" dirty="0">
                <a:solidFill>
                  <a:srgbClr val="0070C0"/>
                </a:solidFill>
              </a:rPr>
              <a:t>RADIPASS</a:t>
            </a:r>
            <a:r>
              <a:rPr kumimoji="1" lang="ja-JP" altLang="en-US" sz="1050" dirty="0">
                <a:solidFill>
                  <a:srgbClr val="0070C0"/>
                </a:solidFill>
              </a:rPr>
              <a:t>アプリ</a:t>
            </a:r>
          </a:p>
        </p:txBody>
      </p:sp>
      <p:sp>
        <p:nvSpPr>
          <p:cNvPr id="55" name="テキスト ボックス 54">
            <a:extLst>
              <a:ext uri="{FF2B5EF4-FFF2-40B4-BE49-F238E27FC236}">
                <a16:creationId xmlns:a16="http://schemas.microsoft.com/office/drawing/2014/main" id="{4E5475AB-8969-6D81-E413-0A9C33824D77}"/>
              </a:ext>
            </a:extLst>
          </p:cNvPr>
          <p:cNvSpPr txBox="1"/>
          <p:nvPr/>
        </p:nvSpPr>
        <p:spPr>
          <a:xfrm>
            <a:off x="4987019" y="2681117"/>
            <a:ext cx="845104" cy="253916"/>
          </a:xfrm>
          <a:prstGeom prst="rect">
            <a:avLst/>
          </a:prstGeom>
          <a:noFill/>
        </p:spPr>
        <p:txBody>
          <a:bodyPr wrap="none" rtlCol="0">
            <a:spAutoFit/>
          </a:bodyPr>
          <a:lstStyle/>
          <a:p>
            <a:pPr algn="ctr"/>
            <a:r>
              <a:rPr kumimoji="1" lang="en-US" altLang="ja-JP" sz="1050" dirty="0">
                <a:solidFill>
                  <a:srgbClr val="0070C0"/>
                </a:solidFill>
              </a:rPr>
              <a:t>YouTube</a:t>
            </a:r>
          </a:p>
        </p:txBody>
      </p:sp>
      <p:sp>
        <p:nvSpPr>
          <p:cNvPr id="57" name="テキスト ボックス 56">
            <a:extLst>
              <a:ext uri="{FF2B5EF4-FFF2-40B4-BE49-F238E27FC236}">
                <a16:creationId xmlns:a16="http://schemas.microsoft.com/office/drawing/2014/main" id="{8672BA52-BAAF-AAC6-27D7-E75AAD986422}"/>
              </a:ext>
            </a:extLst>
          </p:cNvPr>
          <p:cNvSpPr txBox="1"/>
          <p:nvPr/>
        </p:nvSpPr>
        <p:spPr>
          <a:xfrm>
            <a:off x="2289893" y="4100996"/>
            <a:ext cx="526106" cy="253916"/>
          </a:xfrm>
          <a:prstGeom prst="rect">
            <a:avLst/>
          </a:prstGeom>
          <a:noFill/>
        </p:spPr>
        <p:txBody>
          <a:bodyPr wrap="none" rtlCol="0">
            <a:spAutoFit/>
          </a:bodyPr>
          <a:lstStyle/>
          <a:p>
            <a:pPr algn="ctr"/>
            <a:r>
              <a:rPr kumimoji="1" lang="en-US" altLang="ja-JP" sz="1050" dirty="0">
                <a:solidFill>
                  <a:srgbClr val="0070C0"/>
                </a:solidFill>
              </a:rPr>
              <a:t>LINE</a:t>
            </a:r>
          </a:p>
        </p:txBody>
      </p:sp>
      <p:sp>
        <p:nvSpPr>
          <p:cNvPr id="59" name="テキスト ボックス 58">
            <a:extLst>
              <a:ext uri="{FF2B5EF4-FFF2-40B4-BE49-F238E27FC236}">
                <a16:creationId xmlns:a16="http://schemas.microsoft.com/office/drawing/2014/main" id="{2C5B0638-24B0-8C23-8333-3003CF1CDC76}"/>
              </a:ext>
            </a:extLst>
          </p:cNvPr>
          <p:cNvSpPr txBox="1"/>
          <p:nvPr/>
        </p:nvSpPr>
        <p:spPr>
          <a:xfrm>
            <a:off x="1946539" y="3055979"/>
            <a:ext cx="904415" cy="253916"/>
          </a:xfrm>
          <a:prstGeom prst="rect">
            <a:avLst/>
          </a:prstGeom>
          <a:noFill/>
        </p:spPr>
        <p:txBody>
          <a:bodyPr wrap="none" rtlCol="0">
            <a:spAutoFit/>
          </a:bodyPr>
          <a:lstStyle/>
          <a:p>
            <a:pPr algn="ctr"/>
            <a:r>
              <a:rPr kumimoji="1" lang="en-US" altLang="ja-JP" sz="1050" dirty="0">
                <a:solidFill>
                  <a:srgbClr val="0070C0"/>
                </a:solidFill>
              </a:rPr>
              <a:t>Facebook</a:t>
            </a:r>
          </a:p>
        </p:txBody>
      </p:sp>
      <p:sp>
        <p:nvSpPr>
          <p:cNvPr id="61" name="テキスト ボックス 60">
            <a:extLst>
              <a:ext uri="{FF2B5EF4-FFF2-40B4-BE49-F238E27FC236}">
                <a16:creationId xmlns:a16="http://schemas.microsoft.com/office/drawing/2014/main" id="{0F91FB63-3ABF-EC42-DFBC-56799284E399}"/>
              </a:ext>
            </a:extLst>
          </p:cNvPr>
          <p:cNvSpPr txBox="1"/>
          <p:nvPr/>
        </p:nvSpPr>
        <p:spPr>
          <a:xfrm>
            <a:off x="5280156" y="3789218"/>
            <a:ext cx="792205" cy="253916"/>
          </a:xfrm>
          <a:prstGeom prst="rect">
            <a:avLst/>
          </a:prstGeom>
          <a:noFill/>
        </p:spPr>
        <p:txBody>
          <a:bodyPr wrap="none" rtlCol="0">
            <a:spAutoFit/>
          </a:bodyPr>
          <a:lstStyle/>
          <a:p>
            <a:pPr algn="ctr"/>
            <a:r>
              <a:rPr kumimoji="1" lang="en-US" altLang="ja-JP" sz="1050" dirty="0">
                <a:solidFill>
                  <a:srgbClr val="0070C0"/>
                </a:solidFill>
              </a:rPr>
              <a:t>Threads</a:t>
            </a:r>
            <a:endParaRPr kumimoji="1" lang="ja-JP" altLang="en-US" sz="1050" dirty="0">
              <a:solidFill>
                <a:srgbClr val="0070C0"/>
              </a:solidFill>
            </a:endParaRPr>
          </a:p>
        </p:txBody>
      </p:sp>
      <p:sp>
        <p:nvSpPr>
          <p:cNvPr id="65" name="テキスト ボックス 64">
            <a:extLst>
              <a:ext uri="{FF2B5EF4-FFF2-40B4-BE49-F238E27FC236}">
                <a16:creationId xmlns:a16="http://schemas.microsoft.com/office/drawing/2014/main" id="{C036DF91-4051-6F3F-7278-994C750809B8}"/>
              </a:ext>
            </a:extLst>
          </p:cNvPr>
          <p:cNvSpPr txBox="1"/>
          <p:nvPr/>
        </p:nvSpPr>
        <p:spPr>
          <a:xfrm>
            <a:off x="4622869" y="4439606"/>
            <a:ext cx="649537" cy="253916"/>
          </a:xfrm>
          <a:prstGeom prst="rect">
            <a:avLst/>
          </a:prstGeom>
          <a:noFill/>
        </p:spPr>
        <p:txBody>
          <a:bodyPr wrap="none" rtlCol="0">
            <a:spAutoFit/>
          </a:bodyPr>
          <a:lstStyle/>
          <a:p>
            <a:pPr algn="ctr"/>
            <a:r>
              <a:rPr kumimoji="1" lang="en-US" altLang="ja-JP" sz="1050" dirty="0" err="1">
                <a:solidFill>
                  <a:srgbClr val="0070C0"/>
                </a:solidFill>
              </a:rPr>
              <a:t>radiko</a:t>
            </a:r>
            <a:endParaRPr kumimoji="1" lang="ja-JP" altLang="en-US" sz="1050" dirty="0">
              <a:solidFill>
                <a:srgbClr val="0070C0"/>
              </a:solidFill>
            </a:endParaRPr>
          </a:p>
        </p:txBody>
      </p:sp>
      <p:sp>
        <p:nvSpPr>
          <p:cNvPr id="67" name="テキスト ボックス 66">
            <a:extLst>
              <a:ext uri="{FF2B5EF4-FFF2-40B4-BE49-F238E27FC236}">
                <a16:creationId xmlns:a16="http://schemas.microsoft.com/office/drawing/2014/main" id="{67FD4FF4-FDBB-BE3F-BE46-119FC6D3A8E9}"/>
              </a:ext>
            </a:extLst>
          </p:cNvPr>
          <p:cNvSpPr txBox="1"/>
          <p:nvPr/>
        </p:nvSpPr>
        <p:spPr>
          <a:xfrm>
            <a:off x="3965799" y="4443207"/>
            <a:ext cx="1306768" cy="1223412"/>
          </a:xfrm>
          <a:prstGeom prst="rect">
            <a:avLst/>
          </a:prstGeom>
          <a:noFill/>
        </p:spPr>
        <p:txBody>
          <a:bodyPr wrap="none" rtlCol="0">
            <a:spAutoFit/>
          </a:bodyPr>
          <a:lstStyle/>
          <a:p>
            <a:r>
              <a:rPr kumimoji="1" lang="ja-JP" altLang="en-US" sz="1050" dirty="0">
                <a:solidFill>
                  <a:srgbClr val="0070C0"/>
                </a:solidFill>
              </a:rPr>
              <a:t>その他</a:t>
            </a:r>
            <a:endParaRPr kumimoji="1" lang="en-US" altLang="ja-JP" sz="1050" dirty="0">
              <a:solidFill>
                <a:srgbClr val="0070C0"/>
              </a:solidFill>
            </a:endParaRPr>
          </a:p>
          <a:p>
            <a:r>
              <a:rPr kumimoji="1" lang="ja-JP" altLang="en-US" sz="1050" dirty="0">
                <a:solidFill>
                  <a:srgbClr val="0070C0"/>
                </a:solidFill>
              </a:rPr>
              <a:t>・</a:t>
            </a:r>
            <a:r>
              <a:rPr kumimoji="1" lang="en-US" altLang="ja-JP" sz="1050" dirty="0">
                <a:solidFill>
                  <a:srgbClr val="0070C0"/>
                </a:solidFill>
              </a:rPr>
              <a:t>HP</a:t>
            </a:r>
          </a:p>
          <a:p>
            <a:r>
              <a:rPr kumimoji="1" lang="ja-JP" altLang="en-US" sz="1050" dirty="0">
                <a:solidFill>
                  <a:srgbClr val="0070C0"/>
                </a:solidFill>
              </a:rPr>
              <a:t>・メルマガ</a:t>
            </a:r>
            <a:endParaRPr kumimoji="1" lang="en-US" altLang="ja-JP" sz="1050" dirty="0">
              <a:solidFill>
                <a:srgbClr val="0070C0"/>
              </a:solidFill>
            </a:endParaRPr>
          </a:p>
          <a:p>
            <a:r>
              <a:rPr kumimoji="1" lang="ja-JP" altLang="en-US" sz="1050" dirty="0">
                <a:solidFill>
                  <a:srgbClr val="0070C0"/>
                </a:solidFill>
              </a:rPr>
              <a:t>・番組アカウント</a:t>
            </a:r>
            <a:endParaRPr kumimoji="1" lang="en-US" altLang="ja-JP" sz="1050" dirty="0">
              <a:solidFill>
                <a:srgbClr val="0070C0"/>
              </a:solidFill>
            </a:endParaRPr>
          </a:p>
          <a:p>
            <a:r>
              <a:rPr kumimoji="1" lang="ja-JP" altLang="en-US" sz="1050" dirty="0">
                <a:solidFill>
                  <a:srgbClr val="0070C0"/>
                </a:solidFill>
              </a:rPr>
              <a:t>・イベントアカウント</a:t>
            </a:r>
            <a:endParaRPr kumimoji="1" lang="en-US" altLang="ja-JP" sz="1050" dirty="0">
              <a:solidFill>
                <a:srgbClr val="0070C0"/>
              </a:solidFill>
            </a:endParaRPr>
          </a:p>
          <a:p>
            <a:r>
              <a:rPr kumimoji="1" lang="ja-JP" altLang="en-US" sz="1050" dirty="0">
                <a:solidFill>
                  <a:srgbClr val="0070C0"/>
                </a:solidFill>
              </a:rPr>
              <a:t>・イベントアプリ</a:t>
            </a:r>
            <a:endParaRPr kumimoji="1" lang="en-US" altLang="ja-JP" sz="1050" dirty="0">
              <a:solidFill>
                <a:srgbClr val="0070C0"/>
              </a:solidFill>
            </a:endParaRPr>
          </a:p>
          <a:p>
            <a:endParaRPr kumimoji="1" lang="ja-JP" altLang="en-US" sz="1050" dirty="0">
              <a:solidFill>
                <a:srgbClr val="0070C0"/>
              </a:solidFill>
            </a:endParaRPr>
          </a:p>
        </p:txBody>
      </p:sp>
      <p:sp>
        <p:nvSpPr>
          <p:cNvPr id="73" name="テキスト ボックス 72">
            <a:extLst>
              <a:ext uri="{FF2B5EF4-FFF2-40B4-BE49-F238E27FC236}">
                <a16:creationId xmlns:a16="http://schemas.microsoft.com/office/drawing/2014/main" id="{E14CF981-5573-0EA2-7BF0-9D7CEBDD9FB6}"/>
              </a:ext>
            </a:extLst>
          </p:cNvPr>
          <p:cNvSpPr txBox="1"/>
          <p:nvPr/>
        </p:nvSpPr>
        <p:spPr>
          <a:xfrm>
            <a:off x="5161493" y="5359499"/>
            <a:ext cx="2295884" cy="230832"/>
          </a:xfrm>
          <a:prstGeom prst="rect">
            <a:avLst/>
          </a:prstGeom>
          <a:noFill/>
        </p:spPr>
        <p:txBody>
          <a:bodyPr wrap="square" rtlCol="0">
            <a:spAutoFit/>
          </a:bodyPr>
          <a:lstStyle/>
          <a:p>
            <a:r>
              <a:rPr kumimoji="1" lang="en-US" altLang="ja-JP" sz="900" dirty="0">
                <a:solidFill>
                  <a:schemeClr val="tx1">
                    <a:lumMod val="75000"/>
                    <a:lumOff val="25000"/>
                  </a:schemeClr>
                </a:solidFill>
              </a:rPr>
              <a:t>※</a:t>
            </a:r>
            <a:r>
              <a:rPr kumimoji="1" lang="ja-JP" altLang="en-US" sz="900" dirty="0">
                <a:solidFill>
                  <a:schemeClr val="tx1">
                    <a:lumMod val="75000"/>
                    <a:lumOff val="25000"/>
                  </a:schemeClr>
                </a:solidFill>
              </a:rPr>
              <a:t>当社調べ（</a:t>
            </a:r>
            <a:r>
              <a:rPr kumimoji="1" lang="en-US" altLang="ja-JP" sz="900" dirty="0">
                <a:solidFill>
                  <a:schemeClr val="tx1">
                    <a:lumMod val="75000"/>
                    <a:lumOff val="25000"/>
                  </a:schemeClr>
                </a:solidFill>
              </a:rPr>
              <a:t>2024</a:t>
            </a:r>
            <a:r>
              <a:rPr kumimoji="1" lang="ja-JP" altLang="en-US" sz="900" dirty="0">
                <a:solidFill>
                  <a:schemeClr val="tx1">
                    <a:lumMod val="75000"/>
                    <a:lumOff val="25000"/>
                  </a:schemeClr>
                </a:solidFill>
              </a:rPr>
              <a:t>年</a:t>
            </a:r>
            <a:r>
              <a:rPr kumimoji="1" lang="en-US" altLang="ja-JP" sz="900" dirty="0">
                <a:solidFill>
                  <a:schemeClr val="tx1">
                    <a:lumMod val="75000"/>
                    <a:lumOff val="25000"/>
                  </a:schemeClr>
                </a:solidFill>
              </a:rPr>
              <a:t>4</a:t>
            </a:r>
            <a:r>
              <a:rPr kumimoji="1" lang="ja-JP" altLang="en-US" sz="900" dirty="0">
                <a:solidFill>
                  <a:schemeClr val="tx1">
                    <a:lumMod val="75000"/>
                    <a:lumOff val="25000"/>
                  </a:schemeClr>
                </a:solidFill>
              </a:rPr>
              <a:t>月現在）</a:t>
            </a:r>
          </a:p>
        </p:txBody>
      </p:sp>
      <p:pic>
        <p:nvPicPr>
          <p:cNvPr id="64" name="図 63">
            <a:extLst>
              <a:ext uri="{FF2B5EF4-FFF2-40B4-BE49-F238E27FC236}">
                <a16:creationId xmlns:a16="http://schemas.microsoft.com/office/drawing/2014/main" id="{6999FF4F-84C2-AA3B-D99A-4DC447B1622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463147" y="2899288"/>
            <a:ext cx="3888000" cy="1658475"/>
          </a:xfrm>
          <a:prstGeom prst="rect">
            <a:avLst/>
          </a:prstGeom>
        </p:spPr>
      </p:pic>
      <p:sp>
        <p:nvSpPr>
          <p:cNvPr id="8" name="テキスト ボックス 7">
            <a:extLst>
              <a:ext uri="{FF2B5EF4-FFF2-40B4-BE49-F238E27FC236}">
                <a16:creationId xmlns:a16="http://schemas.microsoft.com/office/drawing/2014/main" id="{93DF15E7-5F2A-1332-FB62-4BAFE3C409D4}"/>
              </a:ext>
            </a:extLst>
          </p:cNvPr>
          <p:cNvSpPr txBox="1"/>
          <p:nvPr/>
        </p:nvSpPr>
        <p:spPr>
          <a:xfrm>
            <a:off x="6450386" y="4336627"/>
            <a:ext cx="224501" cy="215444"/>
          </a:xfrm>
          <a:prstGeom prst="rect">
            <a:avLst/>
          </a:prstGeom>
          <a:solidFill>
            <a:schemeClr val="bg1"/>
          </a:solidFill>
        </p:spPr>
        <p:txBody>
          <a:bodyPr wrap="square" rtlCol="0">
            <a:spAutoFit/>
          </a:bodyPr>
          <a:lstStyle/>
          <a:p>
            <a:endParaRPr kumimoji="1" lang="ja-JP" altLang="en-US" sz="800" dirty="0"/>
          </a:p>
        </p:txBody>
      </p:sp>
      <p:sp>
        <p:nvSpPr>
          <p:cNvPr id="9" name="テキスト ボックス 8">
            <a:extLst>
              <a:ext uri="{FF2B5EF4-FFF2-40B4-BE49-F238E27FC236}">
                <a16:creationId xmlns:a16="http://schemas.microsoft.com/office/drawing/2014/main" id="{6A03493B-8387-FC8D-46E8-74A25AC9AAF8}"/>
              </a:ext>
            </a:extLst>
          </p:cNvPr>
          <p:cNvSpPr txBox="1"/>
          <p:nvPr/>
        </p:nvSpPr>
        <p:spPr>
          <a:xfrm>
            <a:off x="7230003" y="4324967"/>
            <a:ext cx="347061" cy="215444"/>
          </a:xfrm>
          <a:prstGeom prst="rect">
            <a:avLst/>
          </a:prstGeom>
          <a:solidFill>
            <a:schemeClr val="bg1"/>
          </a:solidFill>
        </p:spPr>
        <p:txBody>
          <a:bodyPr wrap="square" rtlCol="0">
            <a:spAutoFit/>
          </a:bodyPr>
          <a:lstStyle/>
          <a:p>
            <a:endParaRPr kumimoji="1" lang="ja-JP" altLang="en-US" sz="800" dirty="0"/>
          </a:p>
        </p:txBody>
      </p:sp>
      <p:sp>
        <p:nvSpPr>
          <p:cNvPr id="6" name="テキスト ボックス 5">
            <a:extLst>
              <a:ext uri="{FF2B5EF4-FFF2-40B4-BE49-F238E27FC236}">
                <a16:creationId xmlns:a16="http://schemas.microsoft.com/office/drawing/2014/main" id="{9F302CE8-877D-09AA-D302-925CDB1E5B2F}"/>
              </a:ext>
            </a:extLst>
          </p:cNvPr>
          <p:cNvSpPr txBox="1"/>
          <p:nvPr/>
        </p:nvSpPr>
        <p:spPr>
          <a:xfrm>
            <a:off x="6503010" y="4350892"/>
            <a:ext cx="224501" cy="200055"/>
          </a:xfrm>
          <a:prstGeom prst="rect">
            <a:avLst/>
          </a:prstGeom>
          <a:noFill/>
        </p:spPr>
        <p:txBody>
          <a:bodyPr wrap="square" rtlCol="0">
            <a:spAutoFit/>
          </a:bodyPr>
          <a:lstStyle/>
          <a:p>
            <a:r>
              <a:rPr kumimoji="1" lang="en-US" altLang="ja-JP" sz="700" b="1" dirty="0"/>
              <a:t>9</a:t>
            </a:r>
            <a:endParaRPr kumimoji="1" lang="ja-JP" altLang="en-US" sz="700" b="1" dirty="0"/>
          </a:p>
        </p:txBody>
      </p:sp>
      <p:sp>
        <p:nvSpPr>
          <p:cNvPr id="7" name="テキスト ボックス 6">
            <a:extLst>
              <a:ext uri="{FF2B5EF4-FFF2-40B4-BE49-F238E27FC236}">
                <a16:creationId xmlns:a16="http://schemas.microsoft.com/office/drawing/2014/main" id="{81CAC901-B314-4C55-3DA1-E60EF1D90952}"/>
              </a:ext>
            </a:extLst>
          </p:cNvPr>
          <p:cNvSpPr txBox="1"/>
          <p:nvPr/>
        </p:nvSpPr>
        <p:spPr>
          <a:xfrm>
            <a:off x="7156037" y="4350892"/>
            <a:ext cx="626337" cy="200055"/>
          </a:xfrm>
          <a:prstGeom prst="rect">
            <a:avLst/>
          </a:prstGeom>
          <a:noFill/>
        </p:spPr>
        <p:txBody>
          <a:bodyPr wrap="square" rtlCol="0">
            <a:spAutoFit/>
          </a:bodyPr>
          <a:lstStyle/>
          <a:p>
            <a:r>
              <a:rPr kumimoji="1" lang="en-US" altLang="ja-JP" sz="700" b="1" dirty="0"/>
              <a:t>27.9</a:t>
            </a:r>
            <a:r>
              <a:rPr kumimoji="1" lang="ja-JP" altLang="en-US" sz="700" b="1" dirty="0"/>
              <a:t>万</a:t>
            </a:r>
          </a:p>
        </p:txBody>
      </p:sp>
      <p:pic>
        <p:nvPicPr>
          <p:cNvPr id="10" name="図 9">
            <a:extLst>
              <a:ext uri="{FF2B5EF4-FFF2-40B4-BE49-F238E27FC236}">
                <a16:creationId xmlns:a16="http://schemas.microsoft.com/office/drawing/2014/main" id="{295D560A-BDB6-066A-7ACF-3D3B0A5AABE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102946" y="5813175"/>
            <a:ext cx="792000" cy="792000"/>
          </a:xfrm>
          <a:prstGeom prst="rect">
            <a:avLst/>
          </a:prstGeom>
        </p:spPr>
      </p:pic>
      <p:sp>
        <p:nvSpPr>
          <p:cNvPr id="11" name="テキスト ボックス 10">
            <a:extLst>
              <a:ext uri="{FF2B5EF4-FFF2-40B4-BE49-F238E27FC236}">
                <a16:creationId xmlns:a16="http://schemas.microsoft.com/office/drawing/2014/main" id="{F3C3D0AB-5F30-BF8C-C1E7-4CD8717DCF60}"/>
              </a:ext>
            </a:extLst>
          </p:cNvPr>
          <p:cNvSpPr txBox="1"/>
          <p:nvPr/>
        </p:nvSpPr>
        <p:spPr>
          <a:xfrm>
            <a:off x="2994738" y="5759175"/>
            <a:ext cx="7390715" cy="892552"/>
          </a:xfrm>
          <a:prstGeom prst="rect">
            <a:avLst/>
          </a:prstGeom>
          <a:noFill/>
        </p:spPr>
        <p:txBody>
          <a:bodyPr wrap="square" rtlCol="0">
            <a:spAutoFit/>
          </a:bodyPr>
          <a:lstStyle/>
          <a:p>
            <a:r>
              <a:rPr kumimoji="1" lang="en-US" altLang="ja-JP" sz="1600" b="1" dirty="0">
                <a:solidFill>
                  <a:srgbClr val="0070C0"/>
                </a:solidFill>
              </a:rPr>
              <a:t>RADIPASS</a:t>
            </a:r>
            <a:r>
              <a:rPr kumimoji="1" lang="ja-JP" altLang="en-US" sz="1600" b="1" dirty="0">
                <a:solidFill>
                  <a:srgbClr val="0070C0"/>
                </a:solidFill>
              </a:rPr>
              <a:t>アプリ</a:t>
            </a:r>
            <a:r>
              <a:rPr kumimoji="1" lang="ja-JP" altLang="en-US" sz="1200" dirty="0">
                <a:solidFill>
                  <a:schemeClr val="tx1">
                    <a:lumMod val="75000"/>
                    <a:lumOff val="25000"/>
                  </a:schemeClr>
                </a:solidFill>
              </a:rPr>
              <a:t>とは・・・　　（</a:t>
            </a:r>
            <a:r>
              <a:rPr kumimoji="1" lang="en-US" altLang="ja-JP" sz="1200" dirty="0">
                <a:solidFill>
                  <a:schemeClr val="tx1">
                    <a:lumMod val="75000"/>
                    <a:lumOff val="25000"/>
                  </a:schemeClr>
                </a:solidFill>
              </a:rPr>
              <a:t>2023</a:t>
            </a:r>
            <a:r>
              <a:rPr kumimoji="1" lang="ja-JP" altLang="en-US" sz="1200" dirty="0">
                <a:solidFill>
                  <a:schemeClr val="tx1">
                    <a:lumMod val="75000"/>
                    <a:lumOff val="25000"/>
                  </a:schemeClr>
                </a:solidFill>
              </a:rPr>
              <a:t>年</a:t>
            </a:r>
            <a:r>
              <a:rPr kumimoji="1" lang="en-US" altLang="ja-JP" sz="1200" dirty="0">
                <a:solidFill>
                  <a:schemeClr val="tx1">
                    <a:lumMod val="75000"/>
                    <a:lumOff val="25000"/>
                  </a:schemeClr>
                </a:solidFill>
              </a:rPr>
              <a:t>8</a:t>
            </a:r>
            <a:r>
              <a:rPr kumimoji="1" lang="ja-JP" altLang="en-US" sz="1200" dirty="0">
                <a:solidFill>
                  <a:schemeClr val="tx1">
                    <a:lumMod val="75000"/>
                    <a:lumOff val="25000"/>
                  </a:schemeClr>
                </a:solidFill>
              </a:rPr>
              <a:t>月</a:t>
            </a:r>
            <a:r>
              <a:rPr kumimoji="1" lang="en-US" altLang="ja-JP" sz="1200" dirty="0">
                <a:solidFill>
                  <a:schemeClr val="tx1">
                    <a:lumMod val="75000"/>
                    <a:lumOff val="25000"/>
                  </a:schemeClr>
                </a:solidFill>
              </a:rPr>
              <a:t>2</a:t>
            </a:r>
            <a:r>
              <a:rPr kumimoji="1" lang="ja-JP" altLang="en-US" sz="1200" dirty="0">
                <a:solidFill>
                  <a:schemeClr val="tx1">
                    <a:lumMod val="75000"/>
                    <a:lumOff val="25000"/>
                  </a:schemeClr>
                </a:solidFill>
              </a:rPr>
              <a:t>日リリース開始）</a:t>
            </a:r>
            <a:endParaRPr kumimoji="1" lang="en-US" altLang="ja-JP" sz="1200" dirty="0">
              <a:solidFill>
                <a:schemeClr val="tx1">
                  <a:lumMod val="75000"/>
                  <a:lumOff val="25000"/>
                </a:schemeClr>
              </a:solidFill>
            </a:endParaRPr>
          </a:p>
          <a:p>
            <a:r>
              <a:rPr kumimoji="1" lang="ja-JP" altLang="en-US" sz="1200" dirty="0">
                <a:solidFill>
                  <a:schemeClr val="tx1">
                    <a:lumMod val="75000"/>
                    <a:lumOff val="25000"/>
                  </a:schemeClr>
                </a:solidFill>
              </a:rPr>
              <a:t>「</a:t>
            </a:r>
            <a:r>
              <a:rPr kumimoji="1" lang="en-US" altLang="ja-JP" sz="1200" dirty="0">
                <a:solidFill>
                  <a:schemeClr val="tx1">
                    <a:lumMod val="75000"/>
                    <a:lumOff val="25000"/>
                  </a:schemeClr>
                </a:solidFill>
              </a:rPr>
              <a:t>FM802</a:t>
            </a:r>
            <a:r>
              <a:rPr kumimoji="1" lang="ja-JP" altLang="en-US" sz="1200" dirty="0">
                <a:solidFill>
                  <a:schemeClr val="tx1">
                    <a:lumMod val="75000"/>
                    <a:lumOff val="25000"/>
                  </a:schemeClr>
                </a:solidFill>
              </a:rPr>
              <a:t>」と「</a:t>
            </a:r>
            <a:r>
              <a:rPr kumimoji="1" lang="en-US" altLang="ja-JP" sz="1200" dirty="0">
                <a:solidFill>
                  <a:schemeClr val="tx1">
                    <a:lumMod val="75000"/>
                    <a:lumOff val="25000"/>
                  </a:schemeClr>
                </a:solidFill>
              </a:rPr>
              <a:t>FM COCOLO</a:t>
            </a:r>
            <a:r>
              <a:rPr kumimoji="1" lang="ja-JP" altLang="en-US" sz="1200" dirty="0">
                <a:solidFill>
                  <a:schemeClr val="tx1">
                    <a:lumMod val="75000"/>
                    <a:lumOff val="25000"/>
                  </a:schemeClr>
                </a:solidFill>
              </a:rPr>
              <a:t>」を聴きながらリクエストやイベント応募など番組参加が出来るアプリです。</a:t>
            </a:r>
          </a:p>
          <a:p>
            <a:r>
              <a:rPr kumimoji="1" lang="ja-JP" altLang="en-US" sz="1200" dirty="0">
                <a:solidFill>
                  <a:schemeClr val="tx1">
                    <a:lumMod val="75000"/>
                    <a:lumOff val="25000"/>
                  </a:schemeClr>
                </a:solidFill>
              </a:rPr>
              <a:t>アプリで聴いているリスナー限定で番組からのメールを受信や、番組企画に参加ができます。</a:t>
            </a:r>
            <a:endParaRPr kumimoji="1" lang="en-US" altLang="ja-JP" sz="1200" dirty="0">
              <a:solidFill>
                <a:schemeClr val="tx1">
                  <a:lumMod val="75000"/>
                  <a:lumOff val="25000"/>
                </a:schemeClr>
              </a:solidFill>
            </a:endParaRPr>
          </a:p>
          <a:p>
            <a:r>
              <a:rPr kumimoji="1" lang="ja-JP" altLang="en-US" sz="1200" dirty="0">
                <a:solidFill>
                  <a:schemeClr val="tx1">
                    <a:lumMod val="75000"/>
                    <a:lumOff val="25000"/>
                  </a:schemeClr>
                </a:solidFill>
              </a:rPr>
              <a:t>また一部のゲスト出演者の出演記念ポラロイド画像をアプリメールで受信してコレクションする事も出来ます。</a:t>
            </a:r>
          </a:p>
        </p:txBody>
      </p:sp>
      <p:cxnSp>
        <p:nvCxnSpPr>
          <p:cNvPr id="15" name="直線コネクタ 14">
            <a:extLst>
              <a:ext uri="{FF2B5EF4-FFF2-40B4-BE49-F238E27FC236}">
                <a16:creationId xmlns:a16="http://schemas.microsoft.com/office/drawing/2014/main" id="{F9C1EFD6-56C4-6057-0FBD-53046963449F}"/>
              </a:ext>
            </a:extLst>
          </p:cNvPr>
          <p:cNvCxnSpPr>
            <a:cxnSpLocks/>
          </p:cNvCxnSpPr>
          <p:nvPr/>
        </p:nvCxnSpPr>
        <p:spPr>
          <a:xfrm>
            <a:off x="1956001" y="5726290"/>
            <a:ext cx="82800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4874962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楕円 17">
            <a:extLst>
              <a:ext uri="{FF2B5EF4-FFF2-40B4-BE49-F238E27FC236}">
                <a16:creationId xmlns:a16="http://schemas.microsoft.com/office/drawing/2014/main" id="{E66FDE56-CB2C-3BE8-912B-3E2E1253C6C6}"/>
              </a:ext>
            </a:extLst>
          </p:cNvPr>
          <p:cNvSpPr/>
          <p:nvPr/>
        </p:nvSpPr>
        <p:spPr>
          <a:xfrm>
            <a:off x="3257746" y="4269415"/>
            <a:ext cx="6860774" cy="2111706"/>
          </a:xfrm>
          <a:prstGeom prst="ellipse">
            <a:avLst/>
          </a:prstGeom>
          <a:solidFill>
            <a:srgbClr val="AFDC7E">
              <a:alpha val="49804"/>
            </a:srgbClr>
          </a:solidFill>
          <a:ln>
            <a:noFill/>
          </a:ln>
          <a:effectLst>
            <a:outerShdw dist="38100" dir="2700000" algn="tl" rotWithShape="0">
              <a:prstClr val="black">
                <a:alpha val="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 name="楕円 16">
            <a:extLst>
              <a:ext uri="{FF2B5EF4-FFF2-40B4-BE49-F238E27FC236}">
                <a16:creationId xmlns:a16="http://schemas.microsoft.com/office/drawing/2014/main" id="{ECE6DF82-1D85-ACE8-FA9E-C2A5D8D89F84}"/>
              </a:ext>
            </a:extLst>
          </p:cNvPr>
          <p:cNvSpPr/>
          <p:nvPr/>
        </p:nvSpPr>
        <p:spPr>
          <a:xfrm>
            <a:off x="3257746" y="1393018"/>
            <a:ext cx="6860774" cy="2765512"/>
          </a:xfrm>
          <a:prstGeom prst="ellipse">
            <a:avLst/>
          </a:prstGeom>
          <a:solidFill>
            <a:srgbClr val="FFB9DC">
              <a:alpha val="49804"/>
            </a:srgbClr>
          </a:solidFill>
          <a:ln>
            <a:noFill/>
          </a:ln>
          <a:effectLst>
            <a:outerShdw dist="38100" dir="2700000" algn="tl" rotWithShape="0">
              <a:prstClr val="black">
                <a:alpha val="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lumMod val="75000"/>
                  <a:lumOff val="25000"/>
                </a:schemeClr>
              </a:solidFill>
            </a:endParaRPr>
          </a:p>
        </p:txBody>
      </p:sp>
      <p:sp>
        <p:nvSpPr>
          <p:cNvPr id="2" name="タイトル 1">
            <a:extLst>
              <a:ext uri="{FF2B5EF4-FFF2-40B4-BE49-F238E27FC236}">
                <a16:creationId xmlns:a16="http://schemas.microsoft.com/office/drawing/2014/main" id="{A09C6A74-581A-FA15-B05B-AC2A973B6A8A}"/>
              </a:ext>
            </a:extLst>
          </p:cNvPr>
          <p:cNvSpPr>
            <a:spLocks noGrp="1"/>
          </p:cNvSpPr>
          <p:nvPr>
            <p:ph type="title"/>
          </p:nvPr>
        </p:nvSpPr>
        <p:spPr/>
        <p:txBody>
          <a:bodyPr/>
          <a:lstStyle/>
          <a:p>
            <a:r>
              <a:rPr kumimoji="1" lang="en-US" altLang="ja-JP" dirty="0"/>
              <a:t>02</a:t>
            </a:r>
            <a:endParaRPr kumimoji="1" lang="ja-JP" altLang="en-US" dirty="0"/>
          </a:p>
        </p:txBody>
      </p:sp>
      <p:sp>
        <p:nvSpPr>
          <p:cNvPr id="3" name="コンテンツ プレースホルダー 2">
            <a:extLst>
              <a:ext uri="{FF2B5EF4-FFF2-40B4-BE49-F238E27FC236}">
                <a16:creationId xmlns:a16="http://schemas.microsoft.com/office/drawing/2014/main" id="{F7D1FE0E-F345-9D7F-1A17-3A268B130D68}"/>
              </a:ext>
            </a:extLst>
          </p:cNvPr>
          <p:cNvSpPr>
            <a:spLocks noGrp="1"/>
          </p:cNvSpPr>
          <p:nvPr>
            <p:ph idx="1"/>
          </p:nvPr>
        </p:nvSpPr>
        <p:spPr/>
        <p:txBody>
          <a:bodyPr>
            <a:normAutofit/>
          </a:bodyPr>
          <a:lstStyle/>
          <a:p>
            <a:r>
              <a:rPr kumimoji="1" lang="ja-JP" altLang="en-US" dirty="0"/>
              <a:t>ライブをはじめ、主催イベントやキャンペーン企画を行い、リスナーとの接点が多い特徴がある</a:t>
            </a:r>
          </a:p>
        </p:txBody>
      </p:sp>
      <p:sp>
        <p:nvSpPr>
          <p:cNvPr id="4" name="スライド番号プレースホルダー 3">
            <a:extLst>
              <a:ext uri="{FF2B5EF4-FFF2-40B4-BE49-F238E27FC236}">
                <a16:creationId xmlns:a16="http://schemas.microsoft.com/office/drawing/2014/main" id="{CD0965DE-276D-B8A9-3FAE-322A78E7470C}"/>
              </a:ext>
            </a:extLst>
          </p:cNvPr>
          <p:cNvSpPr>
            <a:spLocks noGrp="1"/>
          </p:cNvSpPr>
          <p:nvPr>
            <p:ph type="sldNum" sz="quarter" idx="12"/>
          </p:nvPr>
        </p:nvSpPr>
        <p:spPr/>
        <p:txBody>
          <a:bodyPr/>
          <a:lstStyle/>
          <a:p>
            <a:pPr>
              <a:defRPr/>
            </a:pPr>
            <a:fld id="{A235EF90-4A2E-483D-8024-7EAC4E40F8E4}" type="slidenum">
              <a:rPr lang="en-US" altLang="ja-JP" smtClean="0"/>
              <a:pPr>
                <a:defRPr/>
              </a:pPr>
              <a:t>7</a:t>
            </a:fld>
            <a:endParaRPr lang="en-US" altLang="ja-JP" dirty="0"/>
          </a:p>
        </p:txBody>
      </p:sp>
      <p:sp>
        <p:nvSpPr>
          <p:cNvPr id="5" name="コンテンツ プレースホルダー 4">
            <a:extLst>
              <a:ext uri="{FF2B5EF4-FFF2-40B4-BE49-F238E27FC236}">
                <a16:creationId xmlns:a16="http://schemas.microsoft.com/office/drawing/2014/main" id="{2A9F68BF-8E20-7654-3BC3-64128387D7FB}"/>
              </a:ext>
            </a:extLst>
          </p:cNvPr>
          <p:cNvSpPr>
            <a:spLocks noGrp="1"/>
          </p:cNvSpPr>
          <p:nvPr>
            <p:ph idx="13"/>
          </p:nvPr>
        </p:nvSpPr>
        <p:spPr/>
        <p:txBody>
          <a:bodyPr/>
          <a:lstStyle/>
          <a:p>
            <a:r>
              <a:rPr kumimoji="1" lang="en-US" altLang="ja-JP" dirty="0"/>
              <a:t>FM802</a:t>
            </a:r>
            <a:r>
              <a:rPr kumimoji="1" lang="ja-JP" altLang="en-US" dirty="0"/>
              <a:t> について</a:t>
            </a:r>
          </a:p>
        </p:txBody>
      </p:sp>
      <p:graphicFrame>
        <p:nvGraphicFramePr>
          <p:cNvPr id="6" name="図表 5">
            <a:extLst>
              <a:ext uri="{FF2B5EF4-FFF2-40B4-BE49-F238E27FC236}">
                <a16:creationId xmlns:a16="http://schemas.microsoft.com/office/drawing/2014/main" id="{DFE9BD73-8CF0-0623-D3B0-2EDE26D06337}"/>
              </a:ext>
            </a:extLst>
          </p:cNvPr>
          <p:cNvGraphicFramePr/>
          <p:nvPr>
            <p:extLst>
              <p:ext uri="{D42A27DB-BD31-4B8C-83A1-F6EECF244321}">
                <p14:modId xmlns:p14="http://schemas.microsoft.com/office/powerpoint/2010/main" val="411664992"/>
              </p:ext>
            </p:extLst>
          </p:nvPr>
        </p:nvGraphicFramePr>
        <p:xfrm>
          <a:off x="1920468" y="1350682"/>
          <a:ext cx="1836000" cy="5040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四角形: 角を丸くする 13">
            <a:extLst>
              <a:ext uri="{FF2B5EF4-FFF2-40B4-BE49-F238E27FC236}">
                <a16:creationId xmlns:a16="http://schemas.microsoft.com/office/drawing/2014/main" id="{FAA9CAB5-0BC4-5332-0C38-2F2946E8EF34}"/>
              </a:ext>
            </a:extLst>
          </p:cNvPr>
          <p:cNvSpPr/>
          <p:nvPr/>
        </p:nvSpPr>
        <p:spPr>
          <a:xfrm>
            <a:off x="2924203" y="1460624"/>
            <a:ext cx="3240000" cy="1097098"/>
          </a:xfrm>
          <a:prstGeom prst="roundRect">
            <a:avLst/>
          </a:prstGeom>
          <a:solidFill>
            <a:srgbClr val="F2F2F2">
              <a:alpha val="50196"/>
            </a:srgbClr>
          </a:solidFill>
          <a:ln>
            <a:noFill/>
          </a:ln>
          <a:effectLst>
            <a:softEdge rad="31750"/>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kumimoji="1" lang="en-US" altLang="ja-JP" sz="1100" dirty="0">
                <a:solidFill>
                  <a:srgbClr val="FA0083"/>
                </a:solidFill>
              </a:rPr>
              <a:t> </a:t>
            </a:r>
            <a:r>
              <a:rPr kumimoji="1" lang="ja-JP" altLang="en-US" sz="1100" dirty="0">
                <a:solidFill>
                  <a:srgbClr val="FA0083"/>
                </a:solidFill>
              </a:rPr>
              <a:t>春を彩る </a:t>
            </a:r>
            <a:r>
              <a:rPr kumimoji="1" lang="en-US" altLang="ja-JP" sz="1100" dirty="0">
                <a:solidFill>
                  <a:srgbClr val="FA0083"/>
                </a:solidFill>
              </a:rPr>
              <a:t>『ACCESS</a:t>
            </a:r>
            <a:r>
              <a:rPr kumimoji="1" lang="ja-JP" altLang="en-US" sz="1100" dirty="0">
                <a:solidFill>
                  <a:srgbClr val="FA0083"/>
                </a:solidFill>
              </a:rPr>
              <a:t>！キャンペーン</a:t>
            </a:r>
            <a:r>
              <a:rPr kumimoji="1" lang="en-US" altLang="ja-JP" sz="1100" dirty="0">
                <a:solidFill>
                  <a:srgbClr val="FA0083"/>
                </a:solidFill>
              </a:rPr>
              <a:t>』</a:t>
            </a:r>
            <a:endParaRPr kumimoji="1" lang="ja-JP" altLang="en-US" sz="1100" dirty="0">
              <a:solidFill>
                <a:srgbClr val="FA0083"/>
              </a:solidFill>
            </a:endParaRPr>
          </a:p>
        </p:txBody>
      </p:sp>
      <p:sp>
        <p:nvSpPr>
          <p:cNvPr id="15" name="四角形: 角を丸くする 14">
            <a:extLst>
              <a:ext uri="{FF2B5EF4-FFF2-40B4-BE49-F238E27FC236}">
                <a16:creationId xmlns:a16="http://schemas.microsoft.com/office/drawing/2014/main" id="{317DD7D6-02FB-787F-8D12-2E83C51B83C3}"/>
              </a:ext>
            </a:extLst>
          </p:cNvPr>
          <p:cNvSpPr/>
          <p:nvPr/>
        </p:nvSpPr>
        <p:spPr>
          <a:xfrm>
            <a:off x="6405788" y="1460624"/>
            <a:ext cx="3240000" cy="1097098"/>
          </a:xfrm>
          <a:prstGeom prst="roundRect">
            <a:avLst/>
          </a:prstGeom>
          <a:solidFill>
            <a:srgbClr val="F2F2F2">
              <a:alpha val="50196"/>
            </a:srgbClr>
          </a:solidFill>
          <a:ln>
            <a:noFill/>
          </a:ln>
          <a:effectLst>
            <a:softEdge rad="31750"/>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kumimoji="1" lang="ja-JP" altLang="en-US" sz="1100" dirty="0">
                <a:solidFill>
                  <a:srgbClr val="FA0083"/>
                </a:solidFill>
              </a:rPr>
              <a:t>人気のアーティストが共演のオムニバスライブ</a:t>
            </a:r>
          </a:p>
        </p:txBody>
      </p:sp>
      <p:sp>
        <p:nvSpPr>
          <p:cNvPr id="19" name="四角形: 角を丸くする 18">
            <a:extLst>
              <a:ext uri="{FF2B5EF4-FFF2-40B4-BE49-F238E27FC236}">
                <a16:creationId xmlns:a16="http://schemas.microsoft.com/office/drawing/2014/main" id="{C7798764-89C7-BDEB-97C1-18FF7B0E976C}"/>
              </a:ext>
            </a:extLst>
          </p:cNvPr>
          <p:cNvSpPr/>
          <p:nvPr/>
        </p:nvSpPr>
        <p:spPr>
          <a:xfrm>
            <a:off x="6405788" y="3031707"/>
            <a:ext cx="3240000" cy="1097098"/>
          </a:xfrm>
          <a:prstGeom prst="roundRect">
            <a:avLst/>
          </a:prstGeom>
          <a:solidFill>
            <a:srgbClr val="F2F2F2">
              <a:alpha val="50196"/>
            </a:srgbClr>
          </a:solidFill>
          <a:ln>
            <a:noFill/>
          </a:ln>
          <a:effectLst>
            <a:softEdge rad="31750"/>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kumimoji="1" lang="en-US" altLang="ja-JP" sz="1100" dirty="0">
                <a:solidFill>
                  <a:srgbClr val="FA0083"/>
                </a:solidFill>
              </a:rPr>
              <a:t>FM802</a:t>
            </a:r>
            <a:r>
              <a:rPr kumimoji="1" lang="ja-JP" altLang="en-US" sz="1100" dirty="0">
                <a:solidFill>
                  <a:srgbClr val="FA0083"/>
                </a:solidFill>
              </a:rPr>
              <a:t>を代表する大型野外コンサート</a:t>
            </a:r>
          </a:p>
        </p:txBody>
      </p:sp>
      <p:sp>
        <p:nvSpPr>
          <p:cNvPr id="20" name="テキスト ボックス 19">
            <a:extLst>
              <a:ext uri="{FF2B5EF4-FFF2-40B4-BE49-F238E27FC236}">
                <a16:creationId xmlns:a16="http://schemas.microsoft.com/office/drawing/2014/main" id="{31ED1DAB-006D-45BB-A313-A3F881AB1816}"/>
              </a:ext>
            </a:extLst>
          </p:cNvPr>
          <p:cNvSpPr txBox="1"/>
          <p:nvPr/>
        </p:nvSpPr>
        <p:spPr>
          <a:xfrm>
            <a:off x="4234202" y="1810455"/>
            <a:ext cx="1986344" cy="646331"/>
          </a:xfrm>
          <a:prstGeom prst="rect">
            <a:avLst/>
          </a:prstGeom>
          <a:noFill/>
        </p:spPr>
        <p:txBody>
          <a:bodyPr wrap="square" rtlCol="0">
            <a:spAutoFit/>
          </a:bodyPr>
          <a:lstStyle/>
          <a:p>
            <a:r>
              <a:rPr kumimoji="1" lang="ja-JP" altLang="en-US" sz="900" dirty="0">
                <a:solidFill>
                  <a:schemeClr val="tx1">
                    <a:lumMod val="75000"/>
                    <a:lumOff val="25000"/>
                  </a:schemeClr>
                </a:solidFill>
              </a:rPr>
              <a:t>リスナーの</a:t>
            </a:r>
            <a:r>
              <a:rPr kumimoji="1" lang="en-US" altLang="ja-JP" sz="900" dirty="0">
                <a:solidFill>
                  <a:schemeClr val="tx1">
                    <a:lumMod val="75000"/>
                    <a:lumOff val="25000"/>
                  </a:schemeClr>
                </a:solidFill>
              </a:rPr>
              <a:t>”</a:t>
            </a:r>
            <a:r>
              <a:rPr kumimoji="1" lang="ja-JP" altLang="en-US" sz="900" dirty="0">
                <a:solidFill>
                  <a:schemeClr val="tx1">
                    <a:lumMod val="75000"/>
                    <a:lumOff val="25000"/>
                  </a:schemeClr>
                </a:solidFill>
              </a:rPr>
              <a:t>新たな出会いや別れを</a:t>
            </a:r>
            <a:endParaRPr kumimoji="1" lang="en-US" altLang="ja-JP" sz="900" dirty="0">
              <a:solidFill>
                <a:schemeClr val="tx1">
                  <a:lumMod val="75000"/>
                  <a:lumOff val="25000"/>
                </a:schemeClr>
              </a:solidFill>
            </a:endParaRPr>
          </a:p>
          <a:p>
            <a:r>
              <a:rPr kumimoji="1" lang="ja-JP" altLang="en-US" sz="900" dirty="0">
                <a:solidFill>
                  <a:schemeClr val="tx1">
                    <a:lumMod val="75000"/>
                    <a:lumOff val="25000"/>
                  </a:schemeClr>
                </a:solidFill>
              </a:rPr>
              <a:t>迎える、すべての人の春を彩る</a:t>
            </a:r>
            <a:r>
              <a:rPr kumimoji="1" lang="en-US" altLang="ja-JP" sz="900" dirty="0">
                <a:solidFill>
                  <a:schemeClr val="tx1">
                    <a:lumMod val="75000"/>
                    <a:lumOff val="25000"/>
                  </a:schemeClr>
                </a:solidFill>
              </a:rPr>
              <a:t>”</a:t>
            </a:r>
          </a:p>
          <a:p>
            <a:r>
              <a:rPr kumimoji="1" lang="en-US" altLang="ja-JP" sz="900" dirty="0">
                <a:solidFill>
                  <a:schemeClr val="tx1">
                    <a:lumMod val="75000"/>
                    <a:lumOff val="25000"/>
                  </a:schemeClr>
                </a:solidFill>
              </a:rPr>
              <a:t>1</a:t>
            </a:r>
            <a:r>
              <a:rPr kumimoji="1" lang="ja-JP" altLang="en-US" sz="900" dirty="0">
                <a:solidFill>
                  <a:schemeClr val="tx1">
                    <a:lumMod val="75000"/>
                    <a:lumOff val="25000"/>
                  </a:schemeClr>
                </a:solidFill>
              </a:rPr>
              <a:t>曲をアーティストとの絆で届けます</a:t>
            </a:r>
            <a:endParaRPr kumimoji="1" lang="en-US" altLang="ja-JP" sz="900" dirty="0">
              <a:solidFill>
                <a:schemeClr val="tx1">
                  <a:lumMod val="75000"/>
                  <a:lumOff val="25000"/>
                </a:schemeClr>
              </a:solidFill>
            </a:endParaRPr>
          </a:p>
          <a:p>
            <a:pPr algn="r"/>
            <a:r>
              <a:rPr kumimoji="1" lang="en-US" altLang="ja-JP" sz="900" dirty="0">
                <a:solidFill>
                  <a:schemeClr val="tx1">
                    <a:lumMod val="75000"/>
                    <a:lumOff val="25000"/>
                  </a:schemeClr>
                </a:solidFill>
              </a:rPr>
              <a:t>[2008</a:t>
            </a:r>
            <a:r>
              <a:rPr kumimoji="1" lang="ja-JP" altLang="en-US" sz="900" dirty="0">
                <a:solidFill>
                  <a:schemeClr val="tx1">
                    <a:lumMod val="75000"/>
                    <a:lumOff val="25000"/>
                  </a:schemeClr>
                </a:solidFill>
              </a:rPr>
              <a:t>年～</a:t>
            </a:r>
            <a:r>
              <a:rPr kumimoji="1" lang="en-US" altLang="ja-JP" sz="900" dirty="0">
                <a:solidFill>
                  <a:schemeClr val="tx1">
                    <a:lumMod val="75000"/>
                    <a:lumOff val="25000"/>
                  </a:schemeClr>
                </a:solidFill>
              </a:rPr>
              <a:t>]</a:t>
            </a:r>
            <a:endParaRPr kumimoji="1" lang="ja-JP" altLang="en-US" sz="900" dirty="0">
              <a:solidFill>
                <a:schemeClr val="tx1">
                  <a:lumMod val="75000"/>
                  <a:lumOff val="25000"/>
                </a:schemeClr>
              </a:solidFill>
            </a:endParaRPr>
          </a:p>
        </p:txBody>
      </p:sp>
      <p:sp>
        <p:nvSpPr>
          <p:cNvPr id="24" name="テキスト ボックス 23">
            <a:extLst>
              <a:ext uri="{FF2B5EF4-FFF2-40B4-BE49-F238E27FC236}">
                <a16:creationId xmlns:a16="http://schemas.microsoft.com/office/drawing/2014/main" id="{B50B5C36-0C36-F058-7F96-7760C94B93E5}"/>
              </a:ext>
            </a:extLst>
          </p:cNvPr>
          <p:cNvSpPr txBox="1"/>
          <p:nvPr/>
        </p:nvSpPr>
        <p:spPr>
          <a:xfrm>
            <a:off x="7704907" y="1727691"/>
            <a:ext cx="2007427" cy="761747"/>
          </a:xfrm>
          <a:prstGeom prst="rect">
            <a:avLst/>
          </a:prstGeom>
          <a:noFill/>
        </p:spPr>
        <p:txBody>
          <a:bodyPr wrap="square" rtlCol="0">
            <a:spAutoFit/>
          </a:bodyPr>
          <a:lstStyle/>
          <a:p>
            <a:pPr>
              <a:lnSpc>
                <a:spcPct val="150000"/>
              </a:lnSpc>
            </a:pPr>
            <a:r>
              <a:rPr kumimoji="1" lang="en-US" altLang="ja-JP" sz="1100" dirty="0">
                <a:solidFill>
                  <a:schemeClr val="tx1">
                    <a:lumMod val="75000"/>
                    <a:lumOff val="25000"/>
                  </a:schemeClr>
                </a:solidFill>
              </a:rPr>
              <a:t>4</a:t>
            </a:r>
            <a:r>
              <a:rPr kumimoji="1" lang="ja-JP" altLang="en-US" sz="1100" dirty="0">
                <a:solidFill>
                  <a:schemeClr val="tx1">
                    <a:lumMod val="75000"/>
                    <a:lumOff val="25000"/>
                  </a:schemeClr>
                </a:solidFill>
              </a:rPr>
              <a:t>月下旬 </a:t>
            </a:r>
            <a:r>
              <a:rPr kumimoji="1" lang="en-US" altLang="ja-JP" sz="1100" dirty="0">
                <a:solidFill>
                  <a:schemeClr val="tx1">
                    <a:lumMod val="75000"/>
                    <a:lumOff val="25000"/>
                  </a:schemeClr>
                </a:solidFill>
              </a:rPr>
              <a:t>@</a:t>
            </a:r>
            <a:r>
              <a:rPr kumimoji="1" lang="ja-JP" altLang="en-US" sz="1100" dirty="0">
                <a:solidFill>
                  <a:schemeClr val="tx1">
                    <a:lumMod val="75000"/>
                    <a:lumOff val="25000"/>
                  </a:schemeClr>
                </a:solidFill>
              </a:rPr>
              <a:t>大阪城ホール</a:t>
            </a:r>
            <a:endParaRPr kumimoji="1" lang="en-US" altLang="ja-JP" sz="1100" dirty="0">
              <a:solidFill>
                <a:schemeClr val="tx1">
                  <a:lumMod val="75000"/>
                  <a:lumOff val="25000"/>
                </a:schemeClr>
              </a:solidFill>
            </a:endParaRPr>
          </a:p>
          <a:p>
            <a:r>
              <a:rPr kumimoji="1" lang="ja-JP" altLang="en-US" sz="900" dirty="0">
                <a:solidFill>
                  <a:schemeClr val="tx1">
                    <a:lumMod val="75000"/>
                    <a:lumOff val="25000"/>
                  </a:schemeClr>
                </a:solidFill>
              </a:rPr>
              <a:t>セットリストはリスナーから事前受付</a:t>
            </a:r>
            <a:endParaRPr kumimoji="1" lang="en-US" altLang="ja-JP" sz="900" dirty="0">
              <a:solidFill>
                <a:schemeClr val="tx1">
                  <a:lumMod val="75000"/>
                  <a:lumOff val="25000"/>
                </a:schemeClr>
              </a:solidFill>
            </a:endParaRPr>
          </a:p>
          <a:p>
            <a:r>
              <a:rPr kumimoji="1" lang="ja-JP" altLang="en-US" sz="900" dirty="0">
                <a:solidFill>
                  <a:schemeClr val="tx1">
                    <a:lumMod val="75000"/>
                    <a:lumOff val="25000"/>
                  </a:schemeClr>
                </a:solidFill>
              </a:rPr>
              <a:t>したリクエストが反映されます</a:t>
            </a:r>
            <a:endParaRPr kumimoji="1" lang="en-US" altLang="ja-JP" sz="900" dirty="0">
              <a:solidFill>
                <a:schemeClr val="tx1">
                  <a:lumMod val="75000"/>
                  <a:lumOff val="25000"/>
                </a:schemeClr>
              </a:solidFill>
            </a:endParaRPr>
          </a:p>
          <a:p>
            <a:pPr algn="r"/>
            <a:r>
              <a:rPr kumimoji="1" lang="en-US" altLang="ja-JP" sz="900" dirty="0">
                <a:solidFill>
                  <a:schemeClr val="tx1">
                    <a:lumMod val="75000"/>
                    <a:lumOff val="25000"/>
                  </a:schemeClr>
                </a:solidFill>
              </a:rPr>
              <a:t>[10,000</a:t>
            </a:r>
            <a:r>
              <a:rPr kumimoji="1" lang="ja-JP" altLang="en-US" sz="900" dirty="0">
                <a:solidFill>
                  <a:schemeClr val="tx1">
                    <a:lumMod val="75000"/>
                    <a:lumOff val="25000"/>
                  </a:schemeClr>
                </a:solidFill>
              </a:rPr>
              <a:t>人集客・</a:t>
            </a:r>
            <a:r>
              <a:rPr kumimoji="1" lang="en-US" altLang="ja-JP" sz="900" dirty="0">
                <a:solidFill>
                  <a:schemeClr val="tx1">
                    <a:lumMod val="75000"/>
                    <a:lumOff val="25000"/>
                  </a:schemeClr>
                </a:solidFill>
              </a:rPr>
              <a:t>2003</a:t>
            </a:r>
            <a:r>
              <a:rPr kumimoji="1" lang="ja-JP" altLang="en-US" sz="900" dirty="0">
                <a:solidFill>
                  <a:schemeClr val="tx1">
                    <a:lumMod val="75000"/>
                    <a:lumOff val="25000"/>
                  </a:schemeClr>
                </a:solidFill>
              </a:rPr>
              <a:t>年～</a:t>
            </a:r>
            <a:r>
              <a:rPr kumimoji="1" lang="en-US" altLang="ja-JP" sz="900" dirty="0">
                <a:solidFill>
                  <a:schemeClr val="tx1">
                    <a:lumMod val="75000"/>
                    <a:lumOff val="25000"/>
                  </a:schemeClr>
                </a:solidFill>
              </a:rPr>
              <a:t>]</a:t>
            </a:r>
            <a:endParaRPr kumimoji="1" lang="ja-JP" altLang="en-US" sz="900" dirty="0">
              <a:solidFill>
                <a:schemeClr val="tx1">
                  <a:lumMod val="75000"/>
                  <a:lumOff val="25000"/>
                </a:schemeClr>
              </a:solidFill>
            </a:endParaRPr>
          </a:p>
        </p:txBody>
      </p:sp>
      <p:sp>
        <p:nvSpPr>
          <p:cNvPr id="27" name="テキスト ボックス 26">
            <a:extLst>
              <a:ext uri="{FF2B5EF4-FFF2-40B4-BE49-F238E27FC236}">
                <a16:creationId xmlns:a16="http://schemas.microsoft.com/office/drawing/2014/main" id="{ADEDA2FE-CE81-7468-3E67-124778B6351A}"/>
              </a:ext>
            </a:extLst>
          </p:cNvPr>
          <p:cNvSpPr txBox="1"/>
          <p:nvPr/>
        </p:nvSpPr>
        <p:spPr>
          <a:xfrm>
            <a:off x="7705040" y="3337472"/>
            <a:ext cx="1984648" cy="761747"/>
          </a:xfrm>
          <a:prstGeom prst="rect">
            <a:avLst/>
          </a:prstGeom>
          <a:noFill/>
        </p:spPr>
        <p:txBody>
          <a:bodyPr wrap="square" rtlCol="0">
            <a:spAutoFit/>
          </a:bodyPr>
          <a:lstStyle/>
          <a:p>
            <a:pPr>
              <a:lnSpc>
                <a:spcPct val="150000"/>
              </a:lnSpc>
            </a:pPr>
            <a:r>
              <a:rPr kumimoji="1" lang="en-US" altLang="ja-JP" sz="1100" dirty="0">
                <a:solidFill>
                  <a:schemeClr val="tx1">
                    <a:lumMod val="75000"/>
                    <a:lumOff val="25000"/>
                  </a:schemeClr>
                </a:solidFill>
              </a:rPr>
              <a:t>5</a:t>
            </a:r>
            <a:r>
              <a:rPr kumimoji="1" lang="ja-JP" altLang="en-US" sz="1100" dirty="0">
                <a:solidFill>
                  <a:schemeClr val="tx1">
                    <a:lumMod val="75000"/>
                    <a:lumOff val="25000"/>
                  </a:schemeClr>
                </a:solidFill>
              </a:rPr>
              <a:t>月下旬 </a:t>
            </a:r>
            <a:r>
              <a:rPr kumimoji="1" lang="en-US" altLang="ja-JP" sz="1100" dirty="0">
                <a:solidFill>
                  <a:schemeClr val="tx1">
                    <a:lumMod val="75000"/>
                    <a:lumOff val="25000"/>
                  </a:schemeClr>
                </a:solidFill>
              </a:rPr>
              <a:t>@</a:t>
            </a:r>
            <a:r>
              <a:rPr kumimoji="1" lang="ja-JP" altLang="en-US" sz="1100" dirty="0">
                <a:solidFill>
                  <a:schemeClr val="tx1">
                    <a:lumMod val="75000"/>
                    <a:lumOff val="25000"/>
                  </a:schemeClr>
                </a:solidFill>
              </a:rPr>
              <a:t>万博記念公園</a:t>
            </a:r>
            <a:endParaRPr kumimoji="1" lang="en-US" altLang="ja-JP" sz="1100" dirty="0">
              <a:solidFill>
                <a:schemeClr val="tx1">
                  <a:lumMod val="75000"/>
                  <a:lumOff val="25000"/>
                </a:schemeClr>
              </a:solidFill>
            </a:endParaRPr>
          </a:p>
          <a:p>
            <a:r>
              <a:rPr kumimoji="1" lang="ja-JP" altLang="en-US" sz="900" dirty="0">
                <a:solidFill>
                  <a:schemeClr val="tx1">
                    <a:lumMod val="75000"/>
                    <a:lumOff val="25000"/>
                  </a:schemeClr>
                </a:solidFill>
              </a:rPr>
              <a:t>自然と音楽の共生、人と人との</a:t>
            </a:r>
            <a:endParaRPr kumimoji="1" lang="en-US" altLang="ja-JP" sz="900" dirty="0">
              <a:solidFill>
                <a:schemeClr val="tx1">
                  <a:lumMod val="75000"/>
                  <a:lumOff val="25000"/>
                </a:schemeClr>
              </a:solidFill>
            </a:endParaRPr>
          </a:p>
          <a:p>
            <a:r>
              <a:rPr kumimoji="1" lang="ja-JP" altLang="en-US" sz="900" dirty="0">
                <a:solidFill>
                  <a:schemeClr val="tx1">
                    <a:lumMod val="75000"/>
                    <a:lumOff val="25000"/>
                  </a:schemeClr>
                </a:solidFill>
              </a:rPr>
              <a:t>つながりを体現するライブイベント</a:t>
            </a:r>
            <a:endParaRPr kumimoji="1" lang="en-US" altLang="ja-JP" sz="900" dirty="0">
              <a:solidFill>
                <a:schemeClr val="tx1">
                  <a:lumMod val="75000"/>
                  <a:lumOff val="25000"/>
                </a:schemeClr>
              </a:solidFill>
            </a:endParaRPr>
          </a:p>
          <a:p>
            <a:pPr algn="r"/>
            <a:r>
              <a:rPr kumimoji="1" lang="en-US" altLang="ja-JP" sz="900" dirty="0">
                <a:solidFill>
                  <a:schemeClr val="tx1">
                    <a:lumMod val="75000"/>
                    <a:lumOff val="25000"/>
                  </a:schemeClr>
                </a:solidFill>
              </a:rPr>
              <a:t>[14,000</a:t>
            </a:r>
            <a:r>
              <a:rPr kumimoji="1" lang="ja-JP" altLang="en-US" sz="900" dirty="0">
                <a:solidFill>
                  <a:schemeClr val="tx1">
                    <a:lumMod val="75000"/>
                    <a:lumOff val="25000"/>
                  </a:schemeClr>
                </a:solidFill>
              </a:rPr>
              <a:t>人集客・</a:t>
            </a:r>
            <a:r>
              <a:rPr kumimoji="1" lang="en-US" altLang="ja-JP" sz="900" dirty="0">
                <a:solidFill>
                  <a:schemeClr val="tx1">
                    <a:lumMod val="75000"/>
                    <a:lumOff val="25000"/>
                  </a:schemeClr>
                </a:solidFill>
              </a:rPr>
              <a:t>1990</a:t>
            </a:r>
            <a:r>
              <a:rPr kumimoji="1" lang="ja-JP" altLang="en-US" sz="900" dirty="0">
                <a:solidFill>
                  <a:schemeClr val="tx1">
                    <a:lumMod val="75000"/>
                    <a:lumOff val="25000"/>
                  </a:schemeClr>
                </a:solidFill>
              </a:rPr>
              <a:t>年～</a:t>
            </a:r>
            <a:r>
              <a:rPr kumimoji="1" lang="en-US" altLang="ja-JP" sz="900" dirty="0">
                <a:solidFill>
                  <a:schemeClr val="tx1">
                    <a:lumMod val="75000"/>
                    <a:lumOff val="25000"/>
                  </a:schemeClr>
                </a:solidFill>
              </a:rPr>
              <a:t>]</a:t>
            </a:r>
            <a:endParaRPr kumimoji="1" lang="ja-JP" altLang="en-US" sz="900" dirty="0">
              <a:solidFill>
                <a:schemeClr val="tx1">
                  <a:lumMod val="75000"/>
                  <a:lumOff val="25000"/>
                </a:schemeClr>
              </a:solidFill>
            </a:endParaRPr>
          </a:p>
        </p:txBody>
      </p:sp>
      <p:pic>
        <p:nvPicPr>
          <p:cNvPr id="29" name="図 28">
            <a:extLst>
              <a:ext uri="{FF2B5EF4-FFF2-40B4-BE49-F238E27FC236}">
                <a16:creationId xmlns:a16="http://schemas.microsoft.com/office/drawing/2014/main" id="{0C1C231D-5BD8-C13A-1B5A-99283955F632}"/>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247562" y="2520377"/>
            <a:ext cx="1350000" cy="900000"/>
          </a:xfrm>
          <a:prstGeom prst="rect">
            <a:avLst/>
          </a:prstGeom>
          <a:ln>
            <a:noFill/>
          </a:ln>
          <a:effectLst>
            <a:softEdge rad="112500"/>
          </a:effectLst>
        </p:spPr>
      </p:pic>
      <p:pic>
        <p:nvPicPr>
          <p:cNvPr id="30" name="図 29">
            <a:extLst>
              <a:ext uri="{FF2B5EF4-FFF2-40B4-BE49-F238E27FC236}">
                <a16:creationId xmlns:a16="http://schemas.microsoft.com/office/drawing/2014/main" id="{69D0AF72-8E44-3203-01FC-F3FC2C8B13BF}"/>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272277" y="1158808"/>
            <a:ext cx="1349474" cy="900000"/>
          </a:xfrm>
          <a:prstGeom prst="rect">
            <a:avLst/>
          </a:prstGeom>
          <a:ln>
            <a:noFill/>
          </a:ln>
          <a:effectLst>
            <a:softEdge rad="112500"/>
          </a:effectLst>
        </p:spPr>
      </p:pic>
      <p:sp>
        <p:nvSpPr>
          <p:cNvPr id="16" name="四角形: 角を丸くする 15">
            <a:extLst>
              <a:ext uri="{FF2B5EF4-FFF2-40B4-BE49-F238E27FC236}">
                <a16:creationId xmlns:a16="http://schemas.microsoft.com/office/drawing/2014/main" id="{BA037C41-574D-5B06-A426-8E2C5C6CD3C2}"/>
              </a:ext>
            </a:extLst>
          </p:cNvPr>
          <p:cNvSpPr/>
          <p:nvPr/>
        </p:nvSpPr>
        <p:spPr>
          <a:xfrm>
            <a:off x="2924203" y="3036992"/>
            <a:ext cx="3240000" cy="1097098"/>
          </a:xfrm>
          <a:prstGeom prst="roundRect">
            <a:avLst/>
          </a:prstGeom>
          <a:solidFill>
            <a:srgbClr val="F2F2F2">
              <a:alpha val="50196"/>
            </a:srgbClr>
          </a:solidFill>
          <a:ln>
            <a:noFill/>
          </a:ln>
          <a:effectLst>
            <a:softEdge rad="31750"/>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kumimoji="1" lang="ja-JP" altLang="en-US" sz="1100" dirty="0">
                <a:solidFill>
                  <a:srgbClr val="FA0083"/>
                </a:solidFill>
              </a:rPr>
              <a:t>ブレイク寸前のアーティストが集結</a:t>
            </a:r>
          </a:p>
        </p:txBody>
      </p:sp>
      <p:sp>
        <p:nvSpPr>
          <p:cNvPr id="26" name="テキスト ボックス 25">
            <a:extLst>
              <a:ext uri="{FF2B5EF4-FFF2-40B4-BE49-F238E27FC236}">
                <a16:creationId xmlns:a16="http://schemas.microsoft.com/office/drawing/2014/main" id="{2D32C8D8-C342-466A-E8FF-6FE0102D00A4}"/>
              </a:ext>
            </a:extLst>
          </p:cNvPr>
          <p:cNvSpPr txBox="1"/>
          <p:nvPr/>
        </p:nvSpPr>
        <p:spPr>
          <a:xfrm>
            <a:off x="4291774" y="3333946"/>
            <a:ext cx="1888440" cy="761747"/>
          </a:xfrm>
          <a:prstGeom prst="rect">
            <a:avLst/>
          </a:prstGeom>
          <a:noFill/>
        </p:spPr>
        <p:txBody>
          <a:bodyPr wrap="square" rtlCol="0">
            <a:spAutoFit/>
          </a:bodyPr>
          <a:lstStyle/>
          <a:p>
            <a:pPr>
              <a:lnSpc>
                <a:spcPct val="150000"/>
              </a:lnSpc>
            </a:pPr>
            <a:r>
              <a:rPr kumimoji="1" lang="en-US" altLang="ja-JP" sz="1100" dirty="0">
                <a:solidFill>
                  <a:schemeClr val="tx1">
                    <a:lumMod val="75000"/>
                    <a:lumOff val="25000"/>
                  </a:schemeClr>
                </a:solidFill>
              </a:rPr>
              <a:t>5</a:t>
            </a:r>
            <a:r>
              <a:rPr kumimoji="1" lang="ja-JP" altLang="en-US" sz="1100" dirty="0">
                <a:solidFill>
                  <a:schemeClr val="tx1">
                    <a:lumMod val="75000"/>
                    <a:lumOff val="25000"/>
                  </a:schemeClr>
                </a:solidFill>
              </a:rPr>
              <a:t>月上旬 </a:t>
            </a:r>
            <a:r>
              <a:rPr kumimoji="1" lang="en-US" altLang="ja-JP" sz="1100" dirty="0">
                <a:solidFill>
                  <a:schemeClr val="tx1">
                    <a:lumMod val="75000"/>
                    <a:lumOff val="25000"/>
                  </a:schemeClr>
                </a:solidFill>
              </a:rPr>
              <a:t>@</a:t>
            </a:r>
            <a:r>
              <a:rPr kumimoji="1" lang="ja-JP" altLang="en-US" sz="1100" dirty="0">
                <a:solidFill>
                  <a:schemeClr val="tx1">
                    <a:lumMod val="75000"/>
                    <a:lumOff val="25000"/>
                  </a:schemeClr>
                </a:solidFill>
              </a:rPr>
              <a:t>大阪城音楽堂</a:t>
            </a:r>
            <a:endParaRPr kumimoji="1" lang="en-US" altLang="ja-JP" sz="1100" dirty="0">
              <a:solidFill>
                <a:schemeClr val="tx1">
                  <a:lumMod val="75000"/>
                  <a:lumOff val="25000"/>
                </a:schemeClr>
              </a:solidFill>
            </a:endParaRPr>
          </a:p>
          <a:p>
            <a:r>
              <a:rPr kumimoji="1" lang="ja-JP" altLang="en-US" sz="900" dirty="0">
                <a:solidFill>
                  <a:schemeClr val="tx1">
                    <a:lumMod val="75000"/>
                    <a:lumOff val="25000"/>
                  </a:schemeClr>
                </a:solidFill>
              </a:rPr>
              <a:t>注目のアーティストが野音に集う</a:t>
            </a:r>
            <a:endParaRPr kumimoji="1" lang="en-US" altLang="ja-JP" sz="900" dirty="0">
              <a:solidFill>
                <a:schemeClr val="tx1">
                  <a:lumMod val="75000"/>
                  <a:lumOff val="25000"/>
                </a:schemeClr>
              </a:solidFill>
            </a:endParaRPr>
          </a:p>
          <a:p>
            <a:r>
              <a:rPr kumimoji="1" lang="ja-JP" altLang="en-US" sz="900" dirty="0">
                <a:solidFill>
                  <a:schemeClr val="tx1">
                    <a:lumMod val="75000"/>
                    <a:lumOff val="25000"/>
                  </a:schemeClr>
                </a:solidFill>
              </a:rPr>
              <a:t>野外オムニバスロックイベント</a:t>
            </a:r>
            <a:endParaRPr kumimoji="1" lang="en-US" altLang="ja-JP" sz="900" dirty="0">
              <a:solidFill>
                <a:schemeClr val="tx1">
                  <a:lumMod val="75000"/>
                  <a:lumOff val="25000"/>
                </a:schemeClr>
              </a:solidFill>
            </a:endParaRPr>
          </a:p>
          <a:p>
            <a:pPr algn="r"/>
            <a:r>
              <a:rPr kumimoji="1" lang="en-US" altLang="ja-JP" sz="900" dirty="0">
                <a:solidFill>
                  <a:schemeClr val="tx1">
                    <a:lumMod val="75000"/>
                    <a:lumOff val="25000"/>
                  </a:schemeClr>
                </a:solidFill>
              </a:rPr>
              <a:t>[2,500</a:t>
            </a:r>
            <a:r>
              <a:rPr kumimoji="1" lang="ja-JP" altLang="en-US" sz="900" dirty="0">
                <a:solidFill>
                  <a:schemeClr val="tx1">
                    <a:lumMod val="75000"/>
                    <a:lumOff val="25000"/>
                  </a:schemeClr>
                </a:solidFill>
              </a:rPr>
              <a:t>人集客・</a:t>
            </a:r>
            <a:r>
              <a:rPr kumimoji="1" lang="en-US" altLang="ja-JP" sz="900" dirty="0">
                <a:solidFill>
                  <a:schemeClr val="tx1">
                    <a:lumMod val="75000"/>
                    <a:lumOff val="25000"/>
                  </a:schemeClr>
                </a:solidFill>
              </a:rPr>
              <a:t>2013</a:t>
            </a:r>
            <a:r>
              <a:rPr kumimoji="1" lang="ja-JP" altLang="en-US" sz="900" dirty="0">
                <a:solidFill>
                  <a:schemeClr val="tx1">
                    <a:lumMod val="75000"/>
                    <a:lumOff val="25000"/>
                  </a:schemeClr>
                </a:solidFill>
              </a:rPr>
              <a:t>年～</a:t>
            </a:r>
            <a:r>
              <a:rPr kumimoji="1" lang="en-US" altLang="ja-JP" sz="900" dirty="0">
                <a:solidFill>
                  <a:schemeClr val="tx1">
                    <a:lumMod val="75000"/>
                    <a:lumOff val="25000"/>
                  </a:schemeClr>
                </a:solidFill>
              </a:rPr>
              <a:t>]</a:t>
            </a:r>
            <a:endParaRPr kumimoji="1" lang="ja-JP" altLang="en-US" sz="900" dirty="0">
              <a:solidFill>
                <a:schemeClr val="tx1">
                  <a:lumMod val="75000"/>
                  <a:lumOff val="25000"/>
                </a:schemeClr>
              </a:solidFill>
            </a:endParaRPr>
          </a:p>
        </p:txBody>
      </p:sp>
      <p:pic>
        <p:nvPicPr>
          <p:cNvPr id="32" name="図 31" descr="屋内, 天井, 男, 裁判所 が含まれている画像&#10;&#10;自動的に生成された説明">
            <a:extLst>
              <a:ext uri="{FF2B5EF4-FFF2-40B4-BE49-F238E27FC236}">
                <a16:creationId xmlns:a16="http://schemas.microsoft.com/office/drawing/2014/main" id="{D88C8809-D563-94DE-437C-32C990D52444}"/>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167094" y="2520377"/>
            <a:ext cx="1350330" cy="900000"/>
          </a:xfrm>
          <a:prstGeom prst="rect">
            <a:avLst/>
          </a:prstGeom>
          <a:ln>
            <a:noFill/>
          </a:ln>
          <a:effectLst>
            <a:softEdge rad="112500"/>
          </a:effectLst>
        </p:spPr>
      </p:pic>
      <p:sp>
        <p:nvSpPr>
          <p:cNvPr id="7" name="四角形: 角を丸くする 6">
            <a:extLst>
              <a:ext uri="{FF2B5EF4-FFF2-40B4-BE49-F238E27FC236}">
                <a16:creationId xmlns:a16="http://schemas.microsoft.com/office/drawing/2014/main" id="{F3A6FF43-CF66-2504-0471-1FC0C8B3AB15}"/>
              </a:ext>
            </a:extLst>
          </p:cNvPr>
          <p:cNvSpPr/>
          <p:nvPr/>
        </p:nvSpPr>
        <p:spPr>
          <a:xfrm>
            <a:off x="6449687" y="4768651"/>
            <a:ext cx="3240000" cy="1097098"/>
          </a:xfrm>
          <a:prstGeom prst="roundRect">
            <a:avLst/>
          </a:prstGeom>
          <a:solidFill>
            <a:srgbClr val="F2F2F2">
              <a:alpha val="50196"/>
            </a:srgbClr>
          </a:solidFill>
          <a:ln>
            <a:noFill/>
          </a:ln>
          <a:effectLst>
            <a:softEdge rad="31750"/>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kumimoji="1" lang="ja-JP" altLang="en-US" sz="1100" dirty="0">
                <a:solidFill>
                  <a:srgbClr val="68A42C"/>
                </a:solidFill>
              </a:rPr>
              <a:t>番組発の夏の恒例インドアライブイベント</a:t>
            </a:r>
          </a:p>
        </p:txBody>
      </p:sp>
      <p:sp>
        <p:nvSpPr>
          <p:cNvPr id="8" name="テキスト ボックス 7">
            <a:extLst>
              <a:ext uri="{FF2B5EF4-FFF2-40B4-BE49-F238E27FC236}">
                <a16:creationId xmlns:a16="http://schemas.microsoft.com/office/drawing/2014/main" id="{BCA0CA66-BCE7-6C4C-DF84-A077DEA3EA27}"/>
              </a:ext>
            </a:extLst>
          </p:cNvPr>
          <p:cNvSpPr txBox="1"/>
          <p:nvPr/>
        </p:nvSpPr>
        <p:spPr>
          <a:xfrm>
            <a:off x="7705040" y="5074525"/>
            <a:ext cx="2446504" cy="761747"/>
          </a:xfrm>
          <a:prstGeom prst="rect">
            <a:avLst/>
          </a:prstGeom>
          <a:noFill/>
        </p:spPr>
        <p:txBody>
          <a:bodyPr wrap="none" rtlCol="0">
            <a:spAutoFit/>
          </a:bodyPr>
          <a:lstStyle/>
          <a:p>
            <a:pPr>
              <a:lnSpc>
                <a:spcPct val="150000"/>
              </a:lnSpc>
            </a:pPr>
            <a:r>
              <a:rPr kumimoji="1" lang="en-US" altLang="ja-JP" sz="1100" dirty="0">
                <a:solidFill>
                  <a:schemeClr val="tx1">
                    <a:lumMod val="75000"/>
                    <a:lumOff val="25000"/>
                  </a:schemeClr>
                </a:solidFill>
              </a:rPr>
              <a:t>8</a:t>
            </a:r>
            <a:r>
              <a:rPr kumimoji="1" lang="ja-JP" altLang="en-US" sz="1100" dirty="0">
                <a:solidFill>
                  <a:schemeClr val="tx1">
                    <a:lumMod val="75000"/>
                    <a:lumOff val="25000"/>
                  </a:schemeClr>
                </a:solidFill>
              </a:rPr>
              <a:t>月中旬 </a:t>
            </a:r>
            <a:r>
              <a:rPr kumimoji="1" lang="en-US" altLang="ja-JP" sz="1100" dirty="0">
                <a:solidFill>
                  <a:schemeClr val="tx1">
                    <a:lumMod val="75000"/>
                    <a:lumOff val="25000"/>
                  </a:schemeClr>
                </a:solidFill>
              </a:rPr>
              <a:t>@</a:t>
            </a:r>
            <a:r>
              <a:rPr kumimoji="1" lang="ja-JP" altLang="en-US" sz="1100" dirty="0">
                <a:solidFill>
                  <a:schemeClr val="tx1">
                    <a:lumMod val="75000"/>
                    <a:lumOff val="25000"/>
                  </a:schemeClr>
                </a:solidFill>
              </a:rPr>
              <a:t>なんば</a:t>
            </a:r>
            <a:r>
              <a:rPr kumimoji="1" lang="en-US" altLang="ja-JP" sz="1100" dirty="0">
                <a:solidFill>
                  <a:schemeClr val="tx1">
                    <a:lumMod val="75000"/>
                    <a:lumOff val="25000"/>
                  </a:schemeClr>
                </a:solidFill>
              </a:rPr>
              <a:t>Hatch</a:t>
            </a:r>
          </a:p>
          <a:p>
            <a:r>
              <a:rPr kumimoji="1" lang="ja-JP" altLang="en-US" sz="900" dirty="0">
                <a:solidFill>
                  <a:schemeClr val="tx1">
                    <a:lumMod val="75000"/>
                    <a:lumOff val="25000"/>
                  </a:schemeClr>
                </a:solidFill>
              </a:rPr>
              <a:t>夏の思い出に、学生向け番組の</a:t>
            </a:r>
            <a:endParaRPr kumimoji="1" lang="en-US" altLang="ja-JP" sz="900" dirty="0">
              <a:solidFill>
                <a:schemeClr val="tx1">
                  <a:lumMod val="75000"/>
                  <a:lumOff val="25000"/>
                </a:schemeClr>
              </a:solidFill>
            </a:endParaRPr>
          </a:p>
          <a:p>
            <a:r>
              <a:rPr kumimoji="1" lang="ja-JP" altLang="en-US" sz="900" dirty="0">
                <a:solidFill>
                  <a:schemeClr val="tx1">
                    <a:lumMod val="75000"/>
                    <a:lumOff val="25000"/>
                  </a:schemeClr>
                </a:solidFill>
              </a:rPr>
              <a:t>「</a:t>
            </a:r>
            <a:r>
              <a:rPr kumimoji="1" lang="en-US" altLang="ja-JP" sz="900" dirty="0">
                <a:solidFill>
                  <a:schemeClr val="tx1">
                    <a:lumMod val="75000"/>
                    <a:lumOff val="25000"/>
                  </a:schemeClr>
                </a:solidFill>
              </a:rPr>
              <a:t>ROCK</a:t>
            </a:r>
            <a:r>
              <a:rPr kumimoji="1" lang="ja-JP" altLang="en-US" sz="900" dirty="0">
                <a:solidFill>
                  <a:schemeClr val="tx1">
                    <a:lumMod val="75000"/>
                    <a:lumOff val="25000"/>
                  </a:schemeClr>
                </a:solidFill>
              </a:rPr>
              <a:t> </a:t>
            </a:r>
            <a:r>
              <a:rPr kumimoji="1" lang="en-US" altLang="ja-JP" sz="900" dirty="0">
                <a:solidFill>
                  <a:schemeClr val="tx1">
                    <a:lumMod val="75000"/>
                    <a:lumOff val="25000"/>
                  </a:schemeClr>
                </a:solidFill>
              </a:rPr>
              <a:t>KIDS</a:t>
            </a:r>
            <a:r>
              <a:rPr kumimoji="1" lang="ja-JP" altLang="en-US" sz="900" dirty="0">
                <a:solidFill>
                  <a:schemeClr val="tx1">
                    <a:lumMod val="75000"/>
                    <a:lumOff val="25000"/>
                  </a:schemeClr>
                </a:solidFill>
              </a:rPr>
              <a:t> </a:t>
            </a:r>
            <a:r>
              <a:rPr kumimoji="1" lang="en-US" altLang="ja-JP" sz="900" dirty="0">
                <a:solidFill>
                  <a:schemeClr val="tx1">
                    <a:lumMod val="75000"/>
                    <a:lumOff val="25000"/>
                  </a:schemeClr>
                </a:solidFill>
              </a:rPr>
              <a:t>802</a:t>
            </a:r>
            <a:r>
              <a:rPr kumimoji="1" lang="ja-JP" altLang="en-US" sz="900" dirty="0">
                <a:solidFill>
                  <a:schemeClr val="tx1">
                    <a:lumMod val="75000"/>
                    <a:lumOff val="25000"/>
                  </a:schemeClr>
                </a:solidFill>
              </a:rPr>
              <a:t>」発のイベント</a:t>
            </a:r>
            <a:endParaRPr kumimoji="1" lang="en-US" altLang="ja-JP" sz="900" dirty="0">
              <a:solidFill>
                <a:schemeClr val="tx1">
                  <a:lumMod val="75000"/>
                  <a:lumOff val="25000"/>
                </a:schemeClr>
              </a:solidFill>
            </a:endParaRPr>
          </a:p>
          <a:p>
            <a:pPr algn="r"/>
            <a:r>
              <a:rPr kumimoji="1" lang="en-US" altLang="ja-JP" sz="900" dirty="0">
                <a:solidFill>
                  <a:schemeClr val="tx1">
                    <a:lumMod val="75000"/>
                    <a:lumOff val="25000"/>
                  </a:schemeClr>
                </a:solidFill>
              </a:rPr>
              <a:t>[2,400</a:t>
            </a:r>
            <a:r>
              <a:rPr kumimoji="1" lang="ja-JP" altLang="en-US" sz="900" dirty="0">
                <a:solidFill>
                  <a:schemeClr val="tx1">
                    <a:lumMod val="75000"/>
                    <a:lumOff val="25000"/>
                  </a:schemeClr>
                </a:solidFill>
              </a:rPr>
              <a:t>人集客・</a:t>
            </a:r>
            <a:r>
              <a:rPr kumimoji="1" lang="en-US" altLang="ja-JP" sz="900" dirty="0">
                <a:solidFill>
                  <a:schemeClr val="tx1">
                    <a:lumMod val="75000"/>
                    <a:lumOff val="25000"/>
                  </a:schemeClr>
                </a:solidFill>
              </a:rPr>
              <a:t>2014</a:t>
            </a:r>
            <a:r>
              <a:rPr kumimoji="1" lang="ja-JP" altLang="en-US" sz="900" dirty="0">
                <a:solidFill>
                  <a:schemeClr val="tx1">
                    <a:lumMod val="75000"/>
                    <a:lumOff val="25000"/>
                  </a:schemeClr>
                </a:solidFill>
              </a:rPr>
              <a:t>年～</a:t>
            </a:r>
            <a:r>
              <a:rPr kumimoji="1" lang="en-US" altLang="ja-JP" sz="900" dirty="0">
                <a:solidFill>
                  <a:schemeClr val="tx1">
                    <a:lumMod val="75000"/>
                    <a:lumOff val="25000"/>
                  </a:schemeClr>
                </a:solidFill>
              </a:rPr>
              <a:t>]</a:t>
            </a:r>
          </a:p>
        </p:txBody>
      </p:sp>
      <p:sp>
        <p:nvSpPr>
          <p:cNvPr id="10" name="四角形: 角を丸くする 9">
            <a:extLst>
              <a:ext uri="{FF2B5EF4-FFF2-40B4-BE49-F238E27FC236}">
                <a16:creationId xmlns:a16="http://schemas.microsoft.com/office/drawing/2014/main" id="{233046AA-CE1F-86E6-924B-D561841D11E2}"/>
              </a:ext>
            </a:extLst>
          </p:cNvPr>
          <p:cNvSpPr/>
          <p:nvPr/>
        </p:nvSpPr>
        <p:spPr>
          <a:xfrm>
            <a:off x="2924203" y="4774045"/>
            <a:ext cx="3240000" cy="1097098"/>
          </a:xfrm>
          <a:prstGeom prst="roundRect">
            <a:avLst/>
          </a:prstGeom>
          <a:solidFill>
            <a:srgbClr val="F2F2F2">
              <a:alpha val="50196"/>
            </a:srgbClr>
          </a:solidFill>
          <a:ln>
            <a:noFill/>
          </a:ln>
          <a:effectLst>
            <a:softEdge rad="31750"/>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kumimoji="1" lang="en-US" altLang="ja-JP" sz="1100" dirty="0">
                <a:solidFill>
                  <a:srgbClr val="68A42C"/>
                </a:solidFill>
              </a:rPr>
              <a:t>“</a:t>
            </a:r>
            <a:r>
              <a:rPr kumimoji="1" lang="ja-JP" altLang="en-US" sz="1100" dirty="0">
                <a:solidFill>
                  <a:srgbClr val="68A42C"/>
                </a:solidFill>
              </a:rPr>
              <a:t>海と太陽をバック</a:t>
            </a:r>
            <a:r>
              <a:rPr kumimoji="1" lang="en-US" altLang="ja-JP" sz="1100" dirty="0">
                <a:solidFill>
                  <a:srgbClr val="68A42C"/>
                </a:solidFill>
              </a:rPr>
              <a:t>”</a:t>
            </a:r>
            <a:r>
              <a:rPr kumimoji="1" lang="ja-JP" altLang="en-US" sz="1100" dirty="0">
                <a:solidFill>
                  <a:srgbClr val="68A42C"/>
                </a:solidFill>
              </a:rPr>
              <a:t>に公開生放送</a:t>
            </a:r>
          </a:p>
        </p:txBody>
      </p:sp>
      <p:sp>
        <p:nvSpPr>
          <p:cNvPr id="12" name="テキスト ボックス 11">
            <a:extLst>
              <a:ext uri="{FF2B5EF4-FFF2-40B4-BE49-F238E27FC236}">
                <a16:creationId xmlns:a16="http://schemas.microsoft.com/office/drawing/2014/main" id="{BB6875A7-3FEF-6B00-9144-2AA26A8660C5}"/>
              </a:ext>
            </a:extLst>
          </p:cNvPr>
          <p:cNvSpPr txBox="1"/>
          <p:nvPr/>
        </p:nvSpPr>
        <p:spPr>
          <a:xfrm>
            <a:off x="4252670" y="5070038"/>
            <a:ext cx="2052378" cy="761747"/>
          </a:xfrm>
          <a:prstGeom prst="rect">
            <a:avLst/>
          </a:prstGeom>
          <a:noFill/>
        </p:spPr>
        <p:txBody>
          <a:bodyPr wrap="square" rtlCol="0">
            <a:spAutoFit/>
          </a:bodyPr>
          <a:lstStyle/>
          <a:p>
            <a:pPr>
              <a:lnSpc>
                <a:spcPct val="150000"/>
              </a:lnSpc>
            </a:pPr>
            <a:r>
              <a:rPr kumimoji="1" lang="en-US" altLang="ja-JP" sz="1100" dirty="0">
                <a:solidFill>
                  <a:schemeClr val="tx1">
                    <a:lumMod val="75000"/>
                    <a:lumOff val="25000"/>
                  </a:schemeClr>
                </a:solidFill>
              </a:rPr>
              <a:t>7</a:t>
            </a:r>
            <a:r>
              <a:rPr kumimoji="1" lang="ja-JP" altLang="en-US" sz="1100" dirty="0">
                <a:solidFill>
                  <a:schemeClr val="tx1">
                    <a:lumMod val="75000"/>
                    <a:lumOff val="25000"/>
                  </a:schemeClr>
                </a:solidFill>
              </a:rPr>
              <a:t>月中旬</a:t>
            </a:r>
            <a:r>
              <a:rPr kumimoji="1" lang="ja-JP" altLang="en-US" sz="800" dirty="0">
                <a:solidFill>
                  <a:schemeClr val="tx1">
                    <a:lumMod val="75000"/>
                    <a:lumOff val="25000"/>
                  </a:schemeClr>
                </a:solidFill>
              </a:rPr>
              <a:t> </a:t>
            </a:r>
            <a:r>
              <a:rPr kumimoji="1" lang="en-US" altLang="ja-JP" sz="950" dirty="0">
                <a:solidFill>
                  <a:schemeClr val="tx1">
                    <a:lumMod val="75000"/>
                    <a:lumOff val="25000"/>
                  </a:schemeClr>
                </a:solidFill>
              </a:rPr>
              <a:t>@</a:t>
            </a:r>
            <a:r>
              <a:rPr kumimoji="1" lang="ja-JP" altLang="en-US" sz="950" dirty="0">
                <a:solidFill>
                  <a:schemeClr val="tx1">
                    <a:lumMod val="75000"/>
                    <a:lumOff val="25000"/>
                  </a:schemeClr>
                </a:solidFill>
              </a:rPr>
              <a:t>和歌山マリーナシティ</a:t>
            </a:r>
            <a:endParaRPr kumimoji="1" lang="en-US" altLang="ja-JP" sz="950" dirty="0">
              <a:solidFill>
                <a:schemeClr val="tx1">
                  <a:lumMod val="75000"/>
                  <a:lumOff val="25000"/>
                </a:schemeClr>
              </a:solidFill>
            </a:endParaRPr>
          </a:p>
          <a:p>
            <a:r>
              <a:rPr kumimoji="1" lang="ja-JP" altLang="en-US" sz="900" dirty="0">
                <a:solidFill>
                  <a:schemeClr val="tx1">
                    <a:lumMod val="75000"/>
                    <a:lumOff val="25000"/>
                  </a:schemeClr>
                </a:solidFill>
              </a:rPr>
              <a:t>アーティストライブステージも行う</a:t>
            </a:r>
            <a:endParaRPr kumimoji="1" lang="en-US" altLang="ja-JP" sz="900" dirty="0">
              <a:solidFill>
                <a:schemeClr val="tx1">
                  <a:lumMod val="75000"/>
                  <a:lumOff val="25000"/>
                </a:schemeClr>
              </a:solidFill>
            </a:endParaRPr>
          </a:p>
          <a:p>
            <a:r>
              <a:rPr kumimoji="1" lang="en-US" altLang="ja-JP" sz="900" dirty="0">
                <a:solidFill>
                  <a:schemeClr val="tx1">
                    <a:lumMod val="75000"/>
                    <a:lumOff val="25000"/>
                  </a:schemeClr>
                </a:solidFill>
              </a:rPr>
              <a:t>8</a:t>
            </a:r>
            <a:r>
              <a:rPr kumimoji="1" lang="ja-JP" altLang="en-US" sz="900" dirty="0">
                <a:solidFill>
                  <a:schemeClr val="tx1">
                    <a:lumMod val="75000"/>
                    <a:lumOff val="25000"/>
                  </a:schemeClr>
                </a:solidFill>
              </a:rPr>
              <a:t>時間の公開生放送</a:t>
            </a:r>
            <a:endParaRPr kumimoji="1" lang="en-US" altLang="ja-JP" sz="900" dirty="0">
              <a:solidFill>
                <a:schemeClr val="tx1">
                  <a:lumMod val="75000"/>
                  <a:lumOff val="25000"/>
                </a:schemeClr>
              </a:solidFill>
            </a:endParaRPr>
          </a:p>
          <a:p>
            <a:r>
              <a:rPr kumimoji="1" lang="en-US" altLang="ja-JP" sz="900" dirty="0">
                <a:solidFill>
                  <a:schemeClr val="tx1">
                    <a:lumMod val="75000"/>
                    <a:lumOff val="25000"/>
                  </a:schemeClr>
                </a:solidFill>
              </a:rPr>
              <a:t>                             [2001</a:t>
            </a:r>
            <a:r>
              <a:rPr kumimoji="1" lang="ja-JP" altLang="en-US" sz="900" dirty="0">
                <a:solidFill>
                  <a:schemeClr val="tx1">
                    <a:lumMod val="75000"/>
                    <a:lumOff val="25000"/>
                  </a:schemeClr>
                </a:solidFill>
              </a:rPr>
              <a:t>年～</a:t>
            </a:r>
            <a:r>
              <a:rPr kumimoji="1" lang="en-US" altLang="ja-JP" sz="900" dirty="0">
                <a:solidFill>
                  <a:schemeClr val="tx1">
                    <a:lumMod val="75000"/>
                    <a:lumOff val="25000"/>
                  </a:schemeClr>
                </a:solidFill>
              </a:rPr>
              <a:t>]</a:t>
            </a:r>
          </a:p>
        </p:txBody>
      </p:sp>
      <p:pic>
        <p:nvPicPr>
          <p:cNvPr id="40" name="図 39">
            <a:extLst>
              <a:ext uri="{FF2B5EF4-FFF2-40B4-BE49-F238E27FC236}">
                <a16:creationId xmlns:a16="http://schemas.microsoft.com/office/drawing/2014/main" id="{0FEFC487-2C88-D85B-17C7-1900876340F0}"/>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9209684" y="4228575"/>
            <a:ext cx="1412069" cy="900000"/>
          </a:xfrm>
          <a:prstGeom prst="rect">
            <a:avLst/>
          </a:prstGeom>
          <a:ln>
            <a:noFill/>
          </a:ln>
          <a:effectLst>
            <a:softEdge rad="112500"/>
          </a:effectLst>
        </p:spPr>
      </p:pic>
      <p:pic>
        <p:nvPicPr>
          <p:cNvPr id="41" name="図 40">
            <a:extLst>
              <a:ext uri="{FF2B5EF4-FFF2-40B4-BE49-F238E27FC236}">
                <a16:creationId xmlns:a16="http://schemas.microsoft.com/office/drawing/2014/main" id="{72175FCA-286F-8243-BA69-CC43BFC6AAB8}"/>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5122681" y="4228575"/>
            <a:ext cx="1350844" cy="900000"/>
          </a:xfrm>
          <a:prstGeom prst="rect">
            <a:avLst/>
          </a:prstGeom>
          <a:ln>
            <a:noFill/>
          </a:ln>
          <a:effectLst>
            <a:softEdge rad="112500"/>
          </a:effectLst>
        </p:spPr>
      </p:pic>
      <p:pic>
        <p:nvPicPr>
          <p:cNvPr id="37" name="図 36">
            <a:extLst>
              <a:ext uri="{FF2B5EF4-FFF2-40B4-BE49-F238E27FC236}">
                <a16:creationId xmlns:a16="http://schemas.microsoft.com/office/drawing/2014/main" id="{CF61FD64-6DCB-0931-406D-B188BF944FBB}"/>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3089244" y="5422652"/>
            <a:ext cx="1116197" cy="322306"/>
          </a:xfrm>
          <a:prstGeom prst="rect">
            <a:avLst/>
          </a:prstGeom>
        </p:spPr>
      </p:pic>
      <p:pic>
        <p:nvPicPr>
          <p:cNvPr id="39" name="図 38">
            <a:extLst>
              <a:ext uri="{FF2B5EF4-FFF2-40B4-BE49-F238E27FC236}">
                <a16:creationId xmlns:a16="http://schemas.microsoft.com/office/drawing/2014/main" id="{B2FA94A2-EE73-4229-9ED6-2C2CE2DD0AFB}"/>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3235660" y="5073761"/>
            <a:ext cx="823365" cy="326379"/>
          </a:xfrm>
          <a:prstGeom prst="rect">
            <a:avLst/>
          </a:prstGeom>
        </p:spPr>
      </p:pic>
      <p:pic>
        <p:nvPicPr>
          <p:cNvPr id="42" name="図 41">
            <a:extLst>
              <a:ext uri="{FF2B5EF4-FFF2-40B4-BE49-F238E27FC236}">
                <a16:creationId xmlns:a16="http://schemas.microsoft.com/office/drawing/2014/main" id="{635CE8C9-B986-589D-B18A-ED9DF604331F}"/>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6685788" y="4975623"/>
            <a:ext cx="900001" cy="900001"/>
          </a:xfrm>
          <a:prstGeom prst="rect">
            <a:avLst/>
          </a:prstGeom>
        </p:spPr>
      </p:pic>
      <p:pic>
        <p:nvPicPr>
          <p:cNvPr id="46" name="図 45">
            <a:extLst>
              <a:ext uri="{FF2B5EF4-FFF2-40B4-BE49-F238E27FC236}">
                <a16:creationId xmlns:a16="http://schemas.microsoft.com/office/drawing/2014/main" id="{CE01B9D6-27BF-287C-C1C2-387C5D4960AE}"/>
              </a:ext>
            </a:extLst>
          </p:cNvPr>
          <p:cNvPicPr>
            <a:picLocks noChangeAspect="1"/>
          </p:cNvPicPr>
          <p:nvPr/>
        </p:nvPicPr>
        <p:blipFill>
          <a:blip r:embed="rId15"/>
          <a:stretch>
            <a:fillRect/>
          </a:stretch>
        </p:blipFill>
        <p:spPr>
          <a:xfrm>
            <a:off x="3206100" y="3399624"/>
            <a:ext cx="1152244" cy="634039"/>
          </a:xfrm>
          <a:prstGeom prst="rect">
            <a:avLst/>
          </a:prstGeom>
        </p:spPr>
      </p:pic>
      <p:pic>
        <p:nvPicPr>
          <p:cNvPr id="25" name="図 24">
            <a:extLst>
              <a:ext uri="{FF2B5EF4-FFF2-40B4-BE49-F238E27FC236}">
                <a16:creationId xmlns:a16="http://schemas.microsoft.com/office/drawing/2014/main" id="{0AEE6A15-CFA9-37C4-B463-67C94627F02D}"/>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3029878" y="1756141"/>
            <a:ext cx="1328466" cy="637395"/>
          </a:xfrm>
          <a:prstGeom prst="rect">
            <a:avLst/>
          </a:prstGeom>
        </p:spPr>
      </p:pic>
      <p:pic>
        <p:nvPicPr>
          <p:cNvPr id="28" name="図 27">
            <a:extLst>
              <a:ext uri="{FF2B5EF4-FFF2-40B4-BE49-F238E27FC236}">
                <a16:creationId xmlns:a16="http://schemas.microsoft.com/office/drawing/2014/main" id="{912B4238-5E27-915A-FD05-4C0A9B796416}"/>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6537751" y="1748059"/>
            <a:ext cx="1213990" cy="708726"/>
          </a:xfrm>
          <a:prstGeom prst="rect">
            <a:avLst/>
          </a:prstGeom>
        </p:spPr>
      </p:pic>
      <p:pic>
        <p:nvPicPr>
          <p:cNvPr id="31" name="図 30">
            <a:extLst>
              <a:ext uri="{FF2B5EF4-FFF2-40B4-BE49-F238E27FC236}">
                <a16:creationId xmlns:a16="http://schemas.microsoft.com/office/drawing/2014/main" id="{5E418020-CC2D-55D4-A793-BB4D00FB7B9A}"/>
              </a:ext>
            </a:extLst>
          </p:cNvPr>
          <p:cNvPicPr>
            <a:picLocks noChangeAspect="1"/>
          </p:cNvPicPr>
          <p:nvPr/>
        </p:nvPicPr>
        <p:blipFill>
          <a:blip r:embed="rId18" cstate="screen">
            <a:extLst>
              <a:ext uri="{BEBA8EAE-BF5A-486C-A8C5-ECC9F3942E4B}">
                <a14:imgProps xmlns:a14="http://schemas.microsoft.com/office/drawing/2010/main">
                  <a14:imgLayer r:embed="rId19">
                    <a14:imgEffect>
                      <a14:backgroundRemoval t="9254" b="89917" l="9961" r="89941">
                        <a14:foregroundMark x1="21289" y1="66713" x2="23340" y2="68923"/>
                        <a14:foregroundMark x1="20996" y1="34945" x2="13770" y2="52762"/>
                        <a14:foregroundMark x1="24609" y1="54558" x2="22754" y2="59669"/>
                        <a14:foregroundMark x1="29102" y1="26657" x2="27930" y2="18232"/>
                        <a14:foregroundMark x1="33008" y1="18785" x2="80762" y2="11050"/>
                        <a14:foregroundMark x1="71289" y1="30249" x2="71582" y2="34116"/>
                        <a14:foregroundMark x1="77148" y1="27348" x2="77148" y2="27348"/>
                        <a14:foregroundMark x1="78516" y1="26243" x2="75781" y2="46271"/>
                        <a14:foregroundMark x1="79297" y1="40470" x2="85449" y2="40470"/>
                        <a14:foregroundMark x1="86816" y1="29696" x2="83789" y2="33564"/>
                        <a14:foregroundMark x1="23145" y1="37707" x2="21582" y2="35635"/>
                        <a14:foregroundMark x1="77832" y1="9254" x2="31250" y2="19199"/>
                      </a14:backgroundRemoval>
                    </a14:imgEffect>
                  </a14:imgLayer>
                </a14:imgProps>
              </a:ext>
              <a:ext uri="{28A0092B-C50C-407E-A947-70E740481C1C}">
                <a14:useLocalDpi xmlns:a14="http://schemas.microsoft.com/office/drawing/2010/main"/>
              </a:ext>
            </a:extLst>
          </a:blip>
          <a:stretch>
            <a:fillRect/>
          </a:stretch>
        </p:blipFill>
        <p:spPr>
          <a:xfrm>
            <a:off x="6534555" y="3287603"/>
            <a:ext cx="1252657" cy="885667"/>
          </a:xfrm>
          <a:prstGeom prst="rect">
            <a:avLst/>
          </a:prstGeom>
        </p:spPr>
      </p:pic>
    </p:spTree>
    <p:extLst>
      <p:ext uri="{BB962C8B-B14F-4D97-AF65-F5344CB8AC3E}">
        <p14:creationId xmlns:p14="http://schemas.microsoft.com/office/powerpoint/2010/main" val="42184618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楕円 6">
            <a:extLst>
              <a:ext uri="{FF2B5EF4-FFF2-40B4-BE49-F238E27FC236}">
                <a16:creationId xmlns:a16="http://schemas.microsoft.com/office/drawing/2014/main" id="{E9A80178-3D4A-FA0E-118F-50499DB04A88}"/>
              </a:ext>
            </a:extLst>
          </p:cNvPr>
          <p:cNvSpPr/>
          <p:nvPr/>
        </p:nvSpPr>
        <p:spPr>
          <a:xfrm>
            <a:off x="3257746" y="3842510"/>
            <a:ext cx="6860774" cy="2105905"/>
          </a:xfrm>
          <a:prstGeom prst="ellipse">
            <a:avLst/>
          </a:prstGeom>
          <a:solidFill>
            <a:schemeClr val="bg2">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四角形: 角を丸くする 31">
            <a:extLst>
              <a:ext uri="{FF2B5EF4-FFF2-40B4-BE49-F238E27FC236}">
                <a16:creationId xmlns:a16="http://schemas.microsoft.com/office/drawing/2014/main" id="{CF270D73-8BC7-84E4-F6B7-CBFE16D8A738}"/>
              </a:ext>
            </a:extLst>
          </p:cNvPr>
          <p:cNvSpPr/>
          <p:nvPr/>
        </p:nvSpPr>
        <p:spPr>
          <a:xfrm>
            <a:off x="2924203" y="4347139"/>
            <a:ext cx="3240000" cy="1097098"/>
          </a:xfrm>
          <a:prstGeom prst="roundRect">
            <a:avLst/>
          </a:prstGeom>
          <a:solidFill>
            <a:srgbClr val="F2F2F2">
              <a:alpha val="50196"/>
            </a:srgbClr>
          </a:solidFill>
          <a:ln>
            <a:noFill/>
          </a:ln>
          <a:effectLst>
            <a:softEdge rad="31750"/>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kumimoji="1" lang="ja-JP" altLang="en-US" sz="1100" dirty="0">
                <a:solidFill>
                  <a:srgbClr val="0E58C4"/>
                </a:solidFill>
              </a:rPr>
              <a:t>年末恒例ロック大忘年会</a:t>
            </a:r>
          </a:p>
        </p:txBody>
      </p:sp>
      <p:sp>
        <p:nvSpPr>
          <p:cNvPr id="16" name="楕円 15">
            <a:extLst>
              <a:ext uri="{FF2B5EF4-FFF2-40B4-BE49-F238E27FC236}">
                <a16:creationId xmlns:a16="http://schemas.microsoft.com/office/drawing/2014/main" id="{F5FE98DF-647A-8886-5297-4DC4B090FD8C}"/>
              </a:ext>
            </a:extLst>
          </p:cNvPr>
          <p:cNvSpPr/>
          <p:nvPr/>
        </p:nvSpPr>
        <p:spPr>
          <a:xfrm>
            <a:off x="3257746" y="1393018"/>
            <a:ext cx="6860774" cy="2327060"/>
          </a:xfrm>
          <a:prstGeom prst="ellipse">
            <a:avLst/>
          </a:prstGeom>
          <a:solidFill>
            <a:srgbClr val="FFDF79">
              <a:alpha val="4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A09C6A74-581A-FA15-B05B-AC2A973B6A8A}"/>
              </a:ext>
            </a:extLst>
          </p:cNvPr>
          <p:cNvSpPr>
            <a:spLocks noGrp="1"/>
          </p:cNvSpPr>
          <p:nvPr>
            <p:ph type="title"/>
          </p:nvPr>
        </p:nvSpPr>
        <p:spPr/>
        <p:txBody>
          <a:bodyPr/>
          <a:lstStyle/>
          <a:p>
            <a:r>
              <a:rPr kumimoji="1" lang="en-US" altLang="ja-JP" dirty="0"/>
              <a:t>02</a:t>
            </a:r>
            <a:endParaRPr kumimoji="1" lang="ja-JP" altLang="en-US" dirty="0"/>
          </a:p>
        </p:txBody>
      </p:sp>
      <p:sp>
        <p:nvSpPr>
          <p:cNvPr id="3" name="コンテンツ プレースホルダー 2">
            <a:extLst>
              <a:ext uri="{FF2B5EF4-FFF2-40B4-BE49-F238E27FC236}">
                <a16:creationId xmlns:a16="http://schemas.microsoft.com/office/drawing/2014/main" id="{F7D1FE0E-F345-9D7F-1A17-3A268B130D68}"/>
              </a:ext>
            </a:extLst>
          </p:cNvPr>
          <p:cNvSpPr>
            <a:spLocks noGrp="1"/>
          </p:cNvSpPr>
          <p:nvPr>
            <p:ph idx="1"/>
          </p:nvPr>
        </p:nvSpPr>
        <p:spPr/>
        <p:txBody>
          <a:bodyPr>
            <a:normAutofit/>
          </a:bodyPr>
          <a:lstStyle/>
          <a:p>
            <a:r>
              <a:rPr kumimoji="1" lang="ja-JP" altLang="en-US" dirty="0"/>
              <a:t>ライブをはじめ、主催イベントやキャンペーン企画を行い、リスナーとの接点が多い特徴がある</a:t>
            </a:r>
          </a:p>
        </p:txBody>
      </p:sp>
      <p:sp>
        <p:nvSpPr>
          <p:cNvPr id="4" name="スライド番号プレースホルダー 3">
            <a:extLst>
              <a:ext uri="{FF2B5EF4-FFF2-40B4-BE49-F238E27FC236}">
                <a16:creationId xmlns:a16="http://schemas.microsoft.com/office/drawing/2014/main" id="{CD0965DE-276D-B8A9-3FAE-322A78E7470C}"/>
              </a:ext>
            </a:extLst>
          </p:cNvPr>
          <p:cNvSpPr>
            <a:spLocks noGrp="1"/>
          </p:cNvSpPr>
          <p:nvPr>
            <p:ph type="sldNum" sz="quarter" idx="12"/>
          </p:nvPr>
        </p:nvSpPr>
        <p:spPr/>
        <p:txBody>
          <a:bodyPr/>
          <a:lstStyle/>
          <a:p>
            <a:pPr>
              <a:defRPr/>
            </a:pPr>
            <a:fld id="{A235EF90-4A2E-483D-8024-7EAC4E40F8E4}" type="slidenum">
              <a:rPr lang="en-US" altLang="ja-JP" smtClean="0"/>
              <a:pPr>
                <a:defRPr/>
              </a:pPr>
              <a:t>8</a:t>
            </a:fld>
            <a:endParaRPr lang="en-US" altLang="ja-JP" dirty="0"/>
          </a:p>
        </p:txBody>
      </p:sp>
      <p:sp>
        <p:nvSpPr>
          <p:cNvPr id="5" name="コンテンツ プレースホルダー 4">
            <a:extLst>
              <a:ext uri="{FF2B5EF4-FFF2-40B4-BE49-F238E27FC236}">
                <a16:creationId xmlns:a16="http://schemas.microsoft.com/office/drawing/2014/main" id="{2A9F68BF-8E20-7654-3BC3-64128387D7FB}"/>
              </a:ext>
            </a:extLst>
          </p:cNvPr>
          <p:cNvSpPr>
            <a:spLocks noGrp="1"/>
          </p:cNvSpPr>
          <p:nvPr>
            <p:ph idx="13"/>
          </p:nvPr>
        </p:nvSpPr>
        <p:spPr/>
        <p:txBody>
          <a:bodyPr/>
          <a:lstStyle/>
          <a:p>
            <a:r>
              <a:rPr kumimoji="1" lang="en-US" altLang="ja-JP" dirty="0"/>
              <a:t>FM802</a:t>
            </a:r>
            <a:r>
              <a:rPr kumimoji="1" lang="ja-JP" altLang="en-US" dirty="0"/>
              <a:t> について</a:t>
            </a:r>
          </a:p>
        </p:txBody>
      </p:sp>
      <p:graphicFrame>
        <p:nvGraphicFramePr>
          <p:cNvPr id="6" name="図表 5">
            <a:extLst>
              <a:ext uri="{FF2B5EF4-FFF2-40B4-BE49-F238E27FC236}">
                <a16:creationId xmlns:a16="http://schemas.microsoft.com/office/drawing/2014/main" id="{DFE9BD73-8CF0-0623-D3B0-2EDE26D06337}"/>
              </a:ext>
            </a:extLst>
          </p:cNvPr>
          <p:cNvGraphicFramePr/>
          <p:nvPr>
            <p:extLst>
              <p:ext uri="{D42A27DB-BD31-4B8C-83A1-F6EECF244321}">
                <p14:modId xmlns:p14="http://schemas.microsoft.com/office/powerpoint/2010/main" val="3875805554"/>
              </p:ext>
            </p:extLst>
          </p:nvPr>
        </p:nvGraphicFramePr>
        <p:xfrm>
          <a:off x="1920468" y="1350682"/>
          <a:ext cx="1836000" cy="5040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四角形: 角を丸くする 10">
            <a:extLst>
              <a:ext uri="{FF2B5EF4-FFF2-40B4-BE49-F238E27FC236}">
                <a16:creationId xmlns:a16="http://schemas.microsoft.com/office/drawing/2014/main" id="{348EB8FF-B83F-A2FB-21BB-10046CC44526}"/>
              </a:ext>
            </a:extLst>
          </p:cNvPr>
          <p:cNvSpPr/>
          <p:nvPr/>
        </p:nvSpPr>
        <p:spPr>
          <a:xfrm>
            <a:off x="2924203" y="1458700"/>
            <a:ext cx="3240000" cy="1097098"/>
          </a:xfrm>
          <a:prstGeom prst="roundRect">
            <a:avLst/>
          </a:prstGeom>
          <a:solidFill>
            <a:srgbClr val="F2F2F2">
              <a:alpha val="50196"/>
            </a:srgbClr>
          </a:solidFill>
          <a:ln>
            <a:noFill/>
          </a:ln>
          <a:effectLst>
            <a:softEdge rad="31750"/>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endParaRPr kumimoji="1" lang="ja-JP" altLang="en-US" sz="1100" dirty="0">
              <a:solidFill>
                <a:srgbClr val="EAB200"/>
              </a:solidFill>
            </a:endParaRPr>
          </a:p>
        </p:txBody>
      </p:sp>
      <p:sp>
        <p:nvSpPr>
          <p:cNvPr id="14" name="四角形: 角を丸くする 13">
            <a:extLst>
              <a:ext uri="{FF2B5EF4-FFF2-40B4-BE49-F238E27FC236}">
                <a16:creationId xmlns:a16="http://schemas.microsoft.com/office/drawing/2014/main" id="{36A80824-EF23-872B-94AC-BFA17A55ADCA}"/>
              </a:ext>
            </a:extLst>
          </p:cNvPr>
          <p:cNvSpPr/>
          <p:nvPr/>
        </p:nvSpPr>
        <p:spPr>
          <a:xfrm>
            <a:off x="6405788" y="1460624"/>
            <a:ext cx="3240000" cy="1097098"/>
          </a:xfrm>
          <a:prstGeom prst="roundRect">
            <a:avLst/>
          </a:prstGeom>
          <a:solidFill>
            <a:srgbClr val="F2F2F2">
              <a:alpha val="50196"/>
            </a:srgbClr>
          </a:solidFill>
          <a:ln>
            <a:noFill/>
          </a:ln>
          <a:effectLst>
            <a:softEdge rad="31750"/>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kumimoji="1" lang="en-US" altLang="ja-JP" sz="1100" dirty="0">
                <a:solidFill>
                  <a:srgbClr val="EAB200"/>
                </a:solidFill>
              </a:rPr>
              <a:t>400</a:t>
            </a:r>
            <a:r>
              <a:rPr kumimoji="1" lang="ja-JP" altLang="en-US" sz="1100" dirty="0">
                <a:solidFill>
                  <a:srgbClr val="EAB200"/>
                </a:solidFill>
              </a:rPr>
              <a:t>組以上が出演するライブサーキット</a:t>
            </a:r>
          </a:p>
        </p:txBody>
      </p:sp>
      <p:sp>
        <p:nvSpPr>
          <p:cNvPr id="18" name="テキスト ボックス 17">
            <a:extLst>
              <a:ext uri="{FF2B5EF4-FFF2-40B4-BE49-F238E27FC236}">
                <a16:creationId xmlns:a16="http://schemas.microsoft.com/office/drawing/2014/main" id="{14079821-7CB5-DF14-B55C-D2266A5C7340}"/>
              </a:ext>
            </a:extLst>
          </p:cNvPr>
          <p:cNvSpPr txBox="1"/>
          <p:nvPr/>
        </p:nvSpPr>
        <p:spPr>
          <a:xfrm>
            <a:off x="7679508" y="1727692"/>
            <a:ext cx="2016000" cy="761747"/>
          </a:xfrm>
          <a:prstGeom prst="rect">
            <a:avLst/>
          </a:prstGeom>
          <a:noFill/>
        </p:spPr>
        <p:txBody>
          <a:bodyPr wrap="square" rtlCol="0">
            <a:spAutoFit/>
          </a:bodyPr>
          <a:lstStyle/>
          <a:p>
            <a:pPr>
              <a:lnSpc>
                <a:spcPct val="150000"/>
              </a:lnSpc>
            </a:pPr>
            <a:r>
              <a:rPr kumimoji="1" lang="en-US" altLang="ja-JP" sz="1100" dirty="0">
                <a:solidFill>
                  <a:schemeClr val="tx1">
                    <a:lumMod val="75000"/>
                    <a:lumOff val="25000"/>
                  </a:schemeClr>
                </a:solidFill>
              </a:rPr>
              <a:t>10</a:t>
            </a:r>
            <a:r>
              <a:rPr kumimoji="1" lang="ja-JP" altLang="en-US" sz="1100" dirty="0">
                <a:solidFill>
                  <a:schemeClr val="tx1">
                    <a:lumMod val="75000"/>
                    <a:lumOff val="25000"/>
                  </a:schemeClr>
                </a:solidFill>
              </a:rPr>
              <a:t>月中旬 </a:t>
            </a:r>
            <a:r>
              <a:rPr kumimoji="1" lang="en-US" altLang="ja-JP" sz="1100" dirty="0">
                <a:solidFill>
                  <a:schemeClr val="tx1">
                    <a:lumMod val="75000"/>
                    <a:lumOff val="25000"/>
                  </a:schemeClr>
                </a:solidFill>
              </a:rPr>
              <a:t>@</a:t>
            </a:r>
            <a:r>
              <a:rPr kumimoji="1" lang="ja-JP" altLang="en-US" sz="1100" dirty="0">
                <a:solidFill>
                  <a:schemeClr val="tx1">
                    <a:lumMod val="75000"/>
                    <a:lumOff val="25000"/>
                  </a:schemeClr>
                </a:solidFill>
              </a:rPr>
              <a:t>ミナミ一帯</a:t>
            </a:r>
            <a:endParaRPr kumimoji="1" lang="en-US" altLang="ja-JP" sz="1100" dirty="0">
              <a:solidFill>
                <a:schemeClr val="tx1">
                  <a:lumMod val="75000"/>
                  <a:lumOff val="25000"/>
                </a:schemeClr>
              </a:solidFill>
            </a:endParaRPr>
          </a:p>
          <a:p>
            <a:r>
              <a:rPr kumimoji="1" lang="en-US" altLang="ja-JP" sz="900" dirty="0">
                <a:solidFill>
                  <a:schemeClr val="tx1">
                    <a:lumMod val="75000"/>
                    <a:lumOff val="25000"/>
                  </a:schemeClr>
                </a:solidFill>
              </a:rPr>
              <a:t>20</a:t>
            </a:r>
            <a:r>
              <a:rPr kumimoji="1" lang="ja-JP" altLang="en-US" sz="900" dirty="0">
                <a:solidFill>
                  <a:schemeClr val="tx1">
                    <a:lumMod val="75000"/>
                    <a:lumOff val="25000"/>
                  </a:schemeClr>
                </a:solidFill>
              </a:rPr>
              <a:t>箇所以上のライブハウスで３日間</a:t>
            </a:r>
            <a:endParaRPr kumimoji="1" lang="en-US" altLang="ja-JP" sz="900" dirty="0">
              <a:solidFill>
                <a:schemeClr val="tx1">
                  <a:lumMod val="75000"/>
                  <a:lumOff val="25000"/>
                </a:schemeClr>
              </a:solidFill>
            </a:endParaRPr>
          </a:p>
          <a:p>
            <a:r>
              <a:rPr kumimoji="1" lang="ja-JP" altLang="en-US" sz="900" dirty="0">
                <a:solidFill>
                  <a:schemeClr val="tx1">
                    <a:lumMod val="75000"/>
                    <a:lumOff val="25000"/>
                  </a:schemeClr>
                </a:solidFill>
              </a:rPr>
              <a:t>リスナーがミナミ界隈を回遊します</a:t>
            </a:r>
          </a:p>
          <a:p>
            <a:pPr algn="r"/>
            <a:r>
              <a:rPr kumimoji="1" lang="en-US" altLang="ja-JP" sz="900" dirty="0">
                <a:solidFill>
                  <a:schemeClr val="tx1">
                    <a:lumMod val="75000"/>
                    <a:lumOff val="25000"/>
                  </a:schemeClr>
                </a:solidFill>
              </a:rPr>
              <a:t>[15,000</a:t>
            </a:r>
            <a:r>
              <a:rPr kumimoji="1" lang="ja-JP" altLang="en-US" sz="900" dirty="0">
                <a:solidFill>
                  <a:schemeClr val="tx1">
                    <a:lumMod val="75000"/>
                    <a:lumOff val="25000"/>
                  </a:schemeClr>
                </a:solidFill>
              </a:rPr>
              <a:t>人集客・</a:t>
            </a:r>
            <a:r>
              <a:rPr kumimoji="1" lang="en-US" altLang="ja-JP" sz="900" dirty="0">
                <a:solidFill>
                  <a:schemeClr val="tx1">
                    <a:lumMod val="75000"/>
                    <a:lumOff val="25000"/>
                  </a:schemeClr>
                </a:solidFill>
              </a:rPr>
              <a:t>1999</a:t>
            </a:r>
            <a:r>
              <a:rPr kumimoji="1" lang="ja-JP" altLang="en-US" sz="900" dirty="0">
                <a:solidFill>
                  <a:schemeClr val="tx1">
                    <a:lumMod val="75000"/>
                    <a:lumOff val="25000"/>
                  </a:schemeClr>
                </a:solidFill>
              </a:rPr>
              <a:t>年～</a:t>
            </a:r>
            <a:r>
              <a:rPr kumimoji="1" lang="en-US" altLang="ja-JP" sz="900" dirty="0">
                <a:solidFill>
                  <a:schemeClr val="tx1">
                    <a:lumMod val="75000"/>
                    <a:lumOff val="25000"/>
                  </a:schemeClr>
                </a:solidFill>
              </a:rPr>
              <a:t>]</a:t>
            </a:r>
            <a:endParaRPr kumimoji="1" lang="ja-JP" altLang="en-US" sz="900" dirty="0">
              <a:solidFill>
                <a:schemeClr val="tx1">
                  <a:lumMod val="75000"/>
                  <a:lumOff val="25000"/>
                </a:schemeClr>
              </a:solidFill>
            </a:endParaRPr>
          </a:p>
        </p:txBody>
      </p:sp>
      <p:sp>
        <p:nvSpPr>
          <p:cNvPr id="20" name="四角形: 角を丸くする 19">
            <a:extLst>
              <a:ext uri="{FF2B5EF4-FFF2-40B4-BE49-F238E27FC236}">
                <a16:creationId xmlns:a16="http://schemas.microsoft.com/office/drawing/2014/main" id="{A1E79DED-89CB-D8D4-BA16-0072AB8F4B55}"/>
              </a:ext>
            </a:extLst>
          </p:cNvPr>
          <p:cNvSpPr/>
          <p:nvPr/>
        </p:nvSpPr>
        <p:spPr>
          <a:xfrm>
            <a:off x="6496135" y="2654720"/>
            <a:ext cx="3240000" cy="1097098"/>
          </a:xfrm>
          <a:prstGeom prst="roundRect">
            <a:avLst/>
          </a:prstGeom>
          <a:solidFill>
            <a:srgbClr val="F2F2F2">
              <a:alpha val="50196"/>
            </a:srgbClr>
          </a:solidFill>
          <a:ln>
            <a:noFill/>
          </a:ln>
          <a:effectLst>
            <a:softEdge rad="31750"/>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kumimoji="1" lang="en-US" altLang="ja-JP" sz="1100" dirty="0">
                <a:solidFill>
                  <a:srgbClr val="EAB200"/>
                </a:solidFill>
              </a:rPr>
              <a:t>DJ</a:t>
            </a:r>
            <a:r>
              <a:rPr kumimoji="1" lang="ja-JP" altLang="en-US" sz="1100" dirty="0">
                <a:solidFill>
                  <a:srgbClr val="EAB200"/>
                </a:solidFill>
              </a:rPr>
              <a:t>とリスナーが交流できるフリーマーケット</a:t>
            </a:r>
          </a:p>
        </p:txBody>
      </p:sp>
      <p:pic>
        <p:nvPicPr>
          <p:cNvPr id="22" name="図 21">
            <a:extLst>
              <a:ext uri="{FF2B5EF4-FFF2-40B4-BE49-F238E27FC236}">
                <a16:creationId xmlns:a16="http://schemas.microsoft.com/office/drawing/2014/main" id="{525E0ABD-D44B-3F1C-D16C-4E402E5F6F58}"/>
              </a:ext>
            </a:extLst>
          </p:cNvPr>
          <p:cNvPicPr>
            <a:picLocks noChangeAspect="1"/>
          </p:cNvPicPr>
          <p:nvPr/>
        </p:nvPicPr>
        <p:blipFill>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031099" y="1742537"/>
            <a:ext cx="1583170" cy="468000"/>
          </a:xfrm>
          <a:prstGeom prst="rect">
            <a:avLst/>
          </a:prstGeom>
        </p:spPr>
      </p:pic>
      <p:sp>
        <p:nvSpPr>
          <p:cNvPr id="24" name="テキスト ボックス 23">
            <a:extLst>
              <a:ext uri="{FF2B5EF4-FFF2-40B4-BE49-F238E27FC236}">
                <a16:creationId xmlns:a16="http://schemas.microsoft.com/office/drawing/2014/main" id="{61A7ED6D-8DEF-7370-3DD0-0CF3A2C939A7}"/>
              </a:ext>
            </a:extLst>
          </p:cNvPr>
          <p:cNvSpPr txBox="1"/>
          <p:nvPr/>
        </p:nvSpPr>
        <p:spPr>
          <a:xfrm>
            <a:off x="2946140" y="1515448"/>
            <a:ext cx="3240000" cy="261610"/>
          </a:xfrm>
          <a:prstGeom prst="rect">
            <a:avLst/>
          </a:prstGeom>
          <a:noFill/>
        </p:spPr>
        <p:txBody>
          <a:bodyPr wrap="square">
            <a:spAutoFit/>
          </a:bodyPr>
          <a:lstStyle/>
          <a:p>
            <a:pPr algn="ctr" defTabSz="457212">
              <a:defRPr/>
            </a:pPr>
            <a:r>
              <a:rPr kumimoji="1" lang="ja-JP" altLang="en-US" sz="1100" dirty="0">
                <a:solidFill>
                  <a:srgbClr val="EAB200"/>
                </a:solidFill>
                <a:latin typeface="BIZ UDPゴシック"/>
                <a:ea typeface="BIZ UDPゴシック"/>
              </a:rPr>
              <a:t>アジアのアーティストにフォーカスしたアートフェア</a:t>
            </a:r>
            <a:endParaRPr lang="ja-JP" altLang="en-US" dirty="0"/>
          </a:p>
        </p:txBody>
      </p:sp>
      <p:sp>
        <p:nvSpPr>
          <p:cNvPr id="25" name="テキスト ボックス 24">
            <a:extLst>
              <a:ext uri="{FF2B5EF4-FFF2-40B4-BE49-F238E27FC236}">
                <a16:creationId xmlns:a16="http://schemas.microsoft.com/office/drawing/2014/main" id="{1E226527-CE25-2571-8F1E-2EB40A97CEBA}"/>
              </a:ext>
            </a:extLst>
          </p:cNvPr>
          <p:cNvSpPr txBox="1"/>
          <p:nvPr/>
        </p:nvSpPr>
        <p:spPr>
          <a:xfrm>
            <a:off x="4618666" y="1814151"/>
            <a:ext cx="1583170" cy="692497"/>
          </a:xfrm>
          <a:prstGeom prst="rect">
            <a:avLst/>
          </a:prstGeom>
          <a:noFill/>
        </p:spPr>
        <p:txBody>
          <a:bodyPr wrap="square" rtlCol="0">
            <a:spAutoFit/>
          </a:bodyPr>
          <a:lstStyle/>
          <a:p>
            <a:r>
              <a:rPr kumimoji="1" lang="en-US" altLang="ja-JP" sz="1100" dirty="0">
                <a:solidFill>
                  <a:schemeClr val="tx1">
                    <a:lumMod val="75000"/>
                    <a:lumOff val="25000"/>
                  </a:schemeClr>
                </a:solidFill>
              </a:rPr>
              <a:t>9</a:t>
            </a:r>
            <a:r>
              <a:rPr kumimoji="1" lang="ja-JP" altLang="en-US" sz="1100" dirty="0">
                <a:solidFill>
                  <a:schemeClr val="tx1">
                    <a:lumMod val="75000"/>
                    <a:lumOff val="25000"/>
                  </a:schemeClr>
                </a:solidFill>
              </a:rPr>
              <a:t>月中旬</a:t>
            </a:r>
            <a:endParaRPr kumimoji="1" lang="en-US" altLang="ja-JP" sz="1100" dirty="0">
              <a:solidFill>
                <a:schemeClr val="tx1">
                  <a:lumMod val="75000"/>
                  <a:lumOff val="25000"/>
                </a:schemeClr>
              </a:solidFill>
            </a:endParaRPr>
          </a:p>
          <a:p>
            <a:r>
              <a:rPr kumimoji="1" lang="en-US" altLang="ja-JP" sz="1100" dirty="0">
                <a:solidFill>
                  <a:schemeClr val="tx1">
                    <a:lumMod val="75000"/>
                    <a:lumOff val="25000"/>
                  </a:schemeClr>
                </a:solidFill>
              </a:rPr>
              <a:t>@</a:t>
            </a:r>
            <a:r>
              <a:rPr kumimoji="1" lang="ja-JP" altLang="en-US" sz="1100" dirty="0">
                <a:solidFill>
                  <a:schemeClr val="tx1">
                    <a:lumMod val="75000"/>
                    <a:lumOff val="25000"/>
                  </a:schemeClr>
                </a:solidFill>
              </a:rPr>
              <a:t>グランフロント大阪 </a:t>
            </a:r>
            <a:endParaRPr kumimoji="1" lang="en-US" altLang="ja-JP" sz="1100" dirty="0">
              <a:solidFill>
                <a:schemeClr val="tx1">
                  <a:lumMod val="75000"/>
                  <a:lumOff val="25000"/>
                </a:schemeClr>
              </a:solidFill>
            </a:endParaRPr>
          </a:p>
          <a:p>
            <a:r>
              <a:rPr kumimoji="1" lang="ja-JP" altLang="en-US" sz="900" dirty="0">
                <a:solidFill>
                  <a:schemeClr val="tx1">
                    <a:lumMod val="75000"/>
                    <a:lumOff val="25000"/>
                  </a:schemeClr>
                </a:solidFill>
              </a:rPr>
              <a:t>西日本最大級のアートフェア</a:t>
            </a:r>
            <a:endParaRPr kumimoji="1" lang="en-US" altLang="ja-JP" sz="900" dirty="0">
              <a:solidFill>
                <a:schemeClr val="tx1">
                  <a:lumMod val="75000"/>
                  <a:lumOff val="25000"/>
                </a:schemeClr>
              </a:solidFill>
            </a:endParaRPr>
          </a:p>
          <a:p>
            <a:pPr algn="r"/>
            <a:r>
              <a:rPr kumimoji="1" lang="en-US" altLang="ja-JP" sz="800" dirty="0">
                <a:solidFill>
                  <a:schemeClr val="tx1">
                    <a:lumMod val="75000"/>
                    <a:lumOff val="25000"/>
                  </a:schemeClr>
                </a:solidFill>
              </a:rPr>
              <a:t>[2014</a:t>
            </a:r>
            <a:r>
              <a:rPr kumimoji="1" lang="ja-JP" altLang="en-US" sz="800" dirty="0">
                <a:solidFill>
                  <a:schemeClr val="tx1">
                    <a:lumMod val="75000"/>
                    <a:lumOff val="25000"/>
                  </a:schemeClr>
                </a:solidFill>
              </a:rPr>
              <a:t>年～</a:t>
            </a:r>
            <a:r>
              <a:rPr kumimoji="1" lang="en-US" altLang="ja-JP" sz="800" dirty="0">
                <a:solidFill>
                  <a:schemeClr val="tx1">
                    <a:lumMod val="75000"/>
                    <a:lumOff val="25000"/>
                  </a:schemeClr>
                </a:solidFill>
              </a:rPr>
              <a:t>]</a:t>
            </a:r>
            <a:endParaRPr kumimoji="1" lang="ja-JP" altLang="en-US" sz="800" dirty="0">
              <a:solidFill>
                <a:schemeClr val="tx1">
                  <a:lumMod val="75000"/>
                  <a:lumOff val="25000"/>
                </a:schemeClr>
              </a:solidFill>
            </a:endParaRPr>
          </a:p>
        </p:txBody>
      </p:sp>
      <p:pic>
        <p:nvPicPr>
          <p:cNvPr id="26" name="図 25">
            <a:extLst>
              <a:ext uri="{FF2B5EF4-FFF2-40B4-BE49-F238E27FC236}">
                <a16:creationId xmlns:a16="http://schemas.microsoft.com/office/drawing/2014/main" id="{46D716A1-977C-1D18-275A-41BCD6D9CEC8}"/>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386707" y="2146649"/>
            <a:ext cx="1348354" cy="900000"/>
          </a:xfrm>
          <a:prstGeom prst="rect">
            <a:avLst/>
          </a:prstGeom>
          <a:ln>
            <a:noFill/>
          </a:ln>
          <a:effectLst>
            <a:softEdge rad="112500"/>
          </a:effectLst>
        </p:spPr>
      </p:pic>
      <p:pic>
        <p:nvPicPr>
          <p:cNvPr id="27" name="図 26">
            <a:extLst>
              <a:ext uri="{FF2B5EF4-FFF2-40B4-BE49-F238E27FC236}">
                <a16:creationId xmlns:a16="http://schemas.microsoft.com/office/drawing/2014/main" id="{429996F1-C02D-2C1B-8521-EC549CC409D2}"/>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496136" y="1770023"/>
            <a:ext cx="1280572" cy="684000"/>
          </a:xfrm>
          <a:prstGeom prst="rect">
            <a:avLst/>
          </a:prstGeom>
        </p:spPr>
      </p:pic>
      <p:pic>
        <p:nvPicPr>
          <p:cNvPr id="28" name="図 27">
            <a:extLst>
              <a:ext uri="{FF2B5EF4-FFF2-40B4-BE49-F238E27FC236}">
                <a16:creationId xmlns:a16="http://schemas.microsoft.com/office/drawing/2014/main" id="{257A969A-6FC7-B0C8-1604-1257456996A9}"/>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9267466" y="1152961"/>
            <a:ext cx="1351505" cy="900000"/>
          </a:xfrm>
          <a:prstGeom prst="rect">
            <a:avLst/>
          </a:prstGeom>
          <a:ln>
            <a:noFill/>
          </a:ln>
          <a:effectLst>
            <a:softEdge rad="112500"/>
          </a:effectLst>
        </p:spPr>
      </p:pic>
      <p:pic>
        <p:nvPicPr>
          <p:cNvPr id="29" name="図 28">
            <a:extLst>
              <a:ext uri="{FF2B5EF4-FFF2-40B4-BE49-F238E27FC236}">
                <a16:creationId xmlns:a16="http://schemas.microsoft.com/office/drawing/2014/main" id="{60480929-C2D8-A18B-DB85-B6FD464CBB11}"/>
              </a:ext>
            </a:extLst>
          </p:cNvPr>
          <p:cNvPicPr>
            <a:picLocks noChangeAspect="1"/>
          </p:cNvPicPr>
          <p:nvPr/>
        </p:nvPicPr>
        <p:blipFill>
          <a:blip r:embed="rId11"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507947" y="2957533"/>
            <a:ext cx="1907183" cy="396000"/>
          </a:xfrm>
          <a:prstGeom prst="rect">
            <a:avLst/>
          </a:prstGeom>
        </p:spPr>
      </p:pic>
      <p:pic>
        <p:nvPicPr>
          <p:cNvPr id="30" name="Google Shape;173;p2">
            <a:extLst>
              <a:ext uri="{FF2B5EF4-FFF2-40B4-BE49-F238E27FC236}">
                <a16:creationId xmlns:a16="http://schemas.microsoft.com/office/drawing/2014/main" id="{83738E56-AD16-5FD6-6788-A66F7EADB4C1}"/>
              </a:ext>
            </a:extLst>
          </p:cNvPr>
          <p:cNvPicPr preferRelativeResize="0">
            <a:picLocks/>
          </p:cNvPicPr>
          <p:nvPr/>
        </p:nvPicPr>
        <p:blipFill rotWithShape="1">
          <a:blip r:embed="rId12" cstate="email">
            <a:alphaModFix/>
            <a:extLst>
              <a:ext uri="{28A0092B-C50C-407E-A947-70E740481C1C}">
                <a14:useLocalDpi xmlns:a14="http://schemas.microsoft.com/office/drawing/2010/main"/>
              </a:ext>
            </a:extLst>
          </a:blip>
          <a:srcRect/>
          <a:stretch/>
        </p:blipFill>
        <p:spPr>
          <a:xfrm>
            <a:off x="9289289" y="2437089"/>
            <a:ext cx="1350000" cy="807896"/>
          </a:xfrm>
          <a:prstGeom prst="rect">
            <a:avLst/>
          </a:prstGeom>
          <a:ln>
            <a:noFill/>
          </a:ln>
          <a:effectLst>
            <a:softEdge rad="112500"/>
          </a:effectLst>
        </p:spPr>
      </p:pic>
      <p:pic>
        <p:nvPicPr>
          <p:cNvPr id="31" name="図 30">
            <a:extLst>
              <a:ext uri="{FF2B5EF4-FFF2-40B4-BE49-F238E27FC236}">
                <a16:creationId xmlns:a16="http://schemas.microsoft.com/office/drawing/2014/main" id="{9403F3E4-5A01-572D-ADD4-616F7FB0C882}"/>
              </a:ext>
            </a:extLst>
          </p:cNvPr>
          <p:cNvPicPr>
            <a:picLocks noChangeAspect="1"/>
          </p:cNvPicPr>
          <p:nvPr/>
        </p:nvPicPr>
        <p:blipFill rotWithShape="1">
          <a:blip r:embed="rId1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3067042" y="4616680"/>
            <a:ext cx="1022971" cy="828000"/>
          </a:xfrm>
          <a:prstGeom prst="rect">
            <a:avLst/>
          </a:prstGeom>
        </p:spPr>
      </p:pic>
      <p:sp>
        <p:nvSpPr>
          <p:cNvPr id="33" name="テキスト ボックス 32">
            <a:extLst>
              <a:ext uri="{FF2B5EF4-FFF2-40B4-BE49-F238E27FC236}">
                <a16:creationId xmlns:a16="http://schemas.microsoft.com/office/drawing/2014/main" id="{367E3000-7C7B-AD18-1AD6-64FA030BC578}"/>
              </a:ext>
            </a:extLst>
          </p:cNvPr>
          <p:cNvSpPr txBox="1"/>
          <p:nvPr/>
        </p:nvSpPr>
        <p:spPr>
          <a:xfrm>
            <a:off x="4117920" y="4642080"/>
            <a:ext cx="2092870" cy="761747"/>
          </a:xfrm>
          <a:prstGeom prst="rect">
            <a:avLst/>
          </a:prstGeom>
          <a:noFill/>
        </p:spPr>
        <p:txBody>
          <a:bodyPr wrap="square" rtlCol="0">
            <a:spAutoFit/>
          </a:bodyPr>
          <a:lstStyle/>
          <a:p>
            <a:pPr>
              <a:lnSpc>
                <a:spcPct val="150000"/>
              </a:lnSpc>
            </a:pPr>
            <a:r>
              <a:rPr kumimoji="1" lang="en-US" altLang="ja-JP" sz="1100" dirty="0">
                <a:solidFill>
                  <a:schemeClr val="tx1">
                    <a:lumMod val="75000"/>
                    <a:lumOff val="25000"/>
                  </a:schemeClr>
                </a:solidFill>
              </a:rPr>
              <a:t>12</a:t>
            </a:r>
            <a:r>
              <a:rPr kumimoji="1" lang="ja-JP" altLang="en-US" sz="1100" dirty="0">
                <a:solidFill>
                  <a:schemeClr val="tx1">
                    <a:lumMod val="75000"/>
                    <a:lumOff val="25000"/>
                  </a:schemeClr>
                </a:solidFill>
              </a:rPr>
              <a:t>月下旬 </a:t>
            </a:r>
            <a:r>
              <a:rPr kumimoji="1" lang="en-US" altLang="ja-JP" sz="1100" dirty="0">
                <a:solidFill>
                  <a:schemeClr val="tx1">
                    <a:lumMod val="75000"/>
                    <a:lumOff val="25000"/>
                  </a:schemeClr>
                </a:solidFill>
              </a:rPr>
              <a:t>@</a:t>
            </a:r>
            <a:r>
              <a:rPr kumimoji="1" lang="ja-JP" altLang="en-US" sz="1100" dirty="0">
                <a:solidFill>
                  <a:schemeClr val="tx1">
                    <a:lumMod val="75000"/>
                    <a:lumOff val="25000"/>
                  </a:schemeClr>
                </a:solidFill>
              </a:rPr>
              <a:t>インテックス大阪</a:t>
            </a:r>
            <a:endParaRPr kumimoji="1" lang="en-US" altLang="ja-JP" sz="1100" dirty="0">
              <a:solidFill>
                <a:schemeClr val="tx1">
                  <a:lumMod val="75000"/>
                  <a:lumOff val="25000"/>
                </a:schemeClr>
              </a:solidFill>
            </a:endParaRPr>
          </a:p>
          <a:p>
            <a:r>
              <a:rPr kumimoji="1" lang="ja-JP" altLang="en-US" sz="900" dirty="0">
                <a:solidFill>
                  <a:schemeClr val="tx1">
                    <a:lumMod val="75000"/>
                    <a:lumOff val="25000"/>
                  </a:schemeClr>
                </a:solidFill>
              </a:rPr>
              <a:t>新旧ビックなアーティストが集結する</a:t>
            </a:r>
            <a:endParaRPr kumimoji="1" lang="en-US" altLang="ja-JP" sz="900" dirty="0">
              <a:solidFill>
                <a:schemeClr val="tx1">
                  <a:lumMod val="75000"/>
                  <a:lumOff val="25000"/>
                </a:schemeClr>
              </a:solidFill>
            </a:endParaRPr>
          </a:p>
          <a:p>
            <a:r>
              <a:rPr kumimoji="1" lang="ja-JP" altLang="en-US" sz="900" dirty="0">
                <a:solidFill>
                  <a:schemeClr val="tx1">
                    <a:lumMod val="75000"/>
                    <a:lumOff val="25000"/>
                  </a:schemeClr>
                </a:solidFill>
              </a:rPr>
              <a:t>室内で開催する年末のロックフェス</a:t>
            </a:r>
            <a:endParaRPr kumimoji="1" lang="en-US" altLang="ja-JP" sz="900" dirty="0">
              <a:solidFill>
                <a:schemeClr val="tx1">
                  <a:lumMod val="75000"/>
                  <a:lumOff val="25000"/>
                </a:schemeClr>
              </a:solidFill>
            </a:endParaRPr>
          </a:p>
          <a:p>
            <a:pPr algn="r"/>
            <a:r>
              <a:rPr kumimoji="1" lang="en-US" altLang="ja-JP" sz="900" dirty="0">
                <a:solidFill>
                  <a:schemeClr val="tx1">
                    <a:lumMod val="75000"/>
                    <a:lumOff val="25000"/>
                  </a:schemeClr>
                </a:solidFill>
              </a:rPr>
              <a:t>[50,000</a:t>
            </a:r>
            <a:r>
              <a:rPr kumimoji="1" lang="ja-JP" altLang="en-US" sz="900" dirty="0">
                <a:solidFill>
                  <a:schemeClr val="tx1">
                    <a:lumMod val="75000"/>
                    <a:lumOff val="25000"/>
                  </a:schemeClr>
                </a:solidFill>
              </a:rPr>
              <a:t>人集客・</a:t>
            </a:r>
            <a:r>
              <a:rPr kumimoji="1" lang="en-US" altLang="ja-JP" sz="900" dirty="0">
                <a:solidFill>
                  <a:schemeClr val="tx1">
                    <a:lumMod val="75000"/>
                    <a:lumOff val="25000"/>
                  </a:schemeClr>
                </a:solidFill>
              </a:rPr>
              <a:t>2009</a:t>
            </a:r>
            <a:r>
              <a:rPr kumimoji="1" lang="ja-JP" altLang="en-US" sz="900" dirty="0">
                <a:solidFill>
                  <a:schemeClr val="tx1">
                    <a:lumMod val="75000"/>
                    <a:lumOff val="25000"/>
                  </a:schemeClr>
                </a:solidFill>
              </a:rPr>
              <a:t>年～</a:t>
            </a:r>
            <a:r>
              <a:rPr kumimoji="1" lang="en-US" altLang="ja-JP" sz="900" dirty="0">
                <a:solidFill>
                  <a:schemeClr val="tx1">
                    <a:lumMod val="75000"/>
                    <a:lumOff val="25000"/>
                  </a:schemeClr>
                </a:solidFill>
              </a:rPr>
              <a:t>]</a:t>
            </a:r>
          </a:p>
        </p:txBody>
      </p:sp>
      <p:sp>
        <p:nvSpPr>
          <p:cNvPr id="34" name="四角形: 角を丸くする 33">
            <a:extLst>
              <a:ext uri="{FF2B5EF4-FFF2-40B4-BE49-F238E27FC236}">
                <a16:creationId xmlns:a16="http://schemas.microsoft.com/office/drawing/2014/main" id="{11A24721-6495-9D0D-AD29-211204CF0170}"/>
              </a:ext>
            </a:extLst>
          </p:cNvPr>
          <p:cNvSpPr/>
          <p:nvPr/>
        </p:nvSpPr>
        <p:spPr>
          <a:xfrm>
            <a:off x="6449687" y="4341745"/>
            <a:ext cx="3240000" cy="1097098"/>
          </a:xfrm>
          <a:prstGeom prst="roundRect">
            <a:avLst/>
          </a:prstGeom>
          <a:solidFill>
            <a:srgbClr val="F2F2F2">
              <a:alpha val="50196"/>
            </a:srgbClr>
          </a:solidFill>
          <a:ln>
            <a:noFill/>
          </a:ln>
          <a:effectLst>
            <a:softEdge rad="31750"/>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kumimoji="1" lang="ja-JP" altLang="en-US" sz="1100" dirty="0">
                <a:solidFill>
                  <a:srgbClr val="0E58C4"/>
                </a:solidFill>
              </a:rPr>
              <a:t>クルマ好きが集うカスタム・カーの祭典</a:t>
            </a:r>
          </a:p>
        </p:txBody>
      </p:sp>
      <p:sp>
        <p:nvSpPr>
          <p:cNvPr id="35" name="テキスト ボックス 34">
            <a:extLst>
              <a:ext uri="{FF2B5EF4-FFF2-40B4-BE49-F238E27FC236}">
                <a16:creationId xmlns:a16="http://schemas.microsoft.com/office/drawing/2014/main" id="{67036139-7436-CD50-987A-FF4B2EED9722}"/>
              </a:ext>
            </a:extLst>
          </p:cNvPr>
          <p:cNvSpPr txBox="1"/>
          <p:nvPr/>
        </p:nvSpPr>
        <p:spPr>
          <a:xfrm>
            <a:off x="7679507" y="4647617"/>
            <a:ext cx="2010180" cy="623248"/>
          </a:xfrm>
          <a:prstGeom prst="rect">
            <a:avLst/>
          </a:prstGeom>
          <a:noFill/>
        </p:spPr>
        <p:txBody>
          <a:bodyPr wrap="square" rtlCol="0">
            <a:spAutoFit/>
          </a:bodyPr>
          <a:lstStyle/>
          <a:p>
            <a:pPr>
              <a:lnSpc>
                <a:spcPct val="150000"/>
              </a:lnSpc>
            </a:pPr>
            <a:r>
              <a:rPr kumimoji="1" lang="en-US" altLang="ja-JP" sz="1100" dirty="0">
                <a:solidFill>
                  <a:schemeClr val="tx1">
                    <a:lumMod val="75000"/>
                    <a:lumOff val="25000"/>
                  </a:schemeClr>
                </a:solidFill>
              </a:rPr>
              <a:t>2</a:t>
            </a:r>
            <a:r>
              <a:rPr kumimoji="1" lang="ja-JP" altLang="en-US" sz="1100" dirty="0">
                <a:solidFill>
                  <a:schemeClr val="tx1">
                    <a:lumMod val="75000"/>
                    <a:lumOff val="25000"/>
                  </a:schemeClr>
                </a:solidFill>
              </a:rPr>
              <a:t>月中旬 </a:t>
            </a:r>
            <a:r>
              <a:rPr kumimoji="1" lang="en-US" altLang="ja-JP" sz="1100" dirty="0">
                <a:solidFill>
                  <a:schemeClr val="tx1">
                    <a:lumMod val="75000"/>
                    <a:lumOff val="25000"/>
                  </a:schemeClr>
                </a:solidFill>
              </a:rPr>
              <a:t>@</a:t>
            </a:r>
            <a:r>
              <a:rPr kumimoji="1" lang="ja-JP" altLang="en-US" sz="1100" dirty="0">
                <a:solidFill>
                  <a:schemeClr val="tx1">
                    <a:lumMod val="75000"/>
                    <a:lumOff val="25000"/>
                  </a:schemeClr>
                </a:solidFill>
              </a:rPr>
              <a:t>インテック大阪</a:t>
            </a:r>
            <a:endParaRPr kumimoji="1" lang="en-US" altLang="ja-JP" sz="1100" dirty="0">
              <a:solidFill>
                <a:schemeClr val="tx1">
                  <a:lumMod val="75000"/>
                  <a:lumOff val="25000"/>
                </a:schemeClr>
              </a:solidFill>
            </a:endParaRPr>
          </a:p>
          <a:p>
            <a:r>
              <a:rPr kumimoji="1" lang="ja-JP" altLang="en-US" sz="900" dirty="0">
                <a:solidFill>
                  <a:schemeClr val="tx1">
                    <a:lumMod val="75000"/>
                    <a:lumOff val="25000"/>
                  </a:schemeClr>
                </a:solidFill>
              </a:rPr>
              <a:t>大阪オートメッセ会場メインステージ</a:t>
            </a:r>
            <a:endParaRPr kumimoji="1" lang="en-US" altLang="ja-JP" sz="900" dirty="0">
              <a:solidFill>
                <a:schemeClr val="tx1">
                  <a:lumMod val="75000"/>
                  <a:lumOff val="25000"/>
                </a:schemeClr>
              </a:solidFill>
            </a:endParaRPr>
          </a:p>
          <a:p>
            <a:r>
              <a:rPr kumimoji="1" lang="ja-JP" altLang="en-US" sz="900" dirty="0">
                <a:solidFill>
                  <a:schemeClr val="tx1">
                    <a:lumMod val="75000"/>
                    <a:lumOff val="25000"/>
                  </a:schemeClr>
                </a:solidFill>
              </a:rPr>
              <a:t>にて、アーティストを迎えた公開収録</a:t>
            </a:r>
            <a:endParaRPr kumimoji="1" lang="en-US" altLang="ja-JP" sz="900" dirty="0">
              <a:solidFill>
                <a:schemeClr val="tx1">
                  <a:lumMod val="75000"/>
                  <a:lumOff val="25000"/>
                </a:schemeClr>
              </a:solidFill>
            </a:endParaRPr>
          </a:p>
        </p:txBody>
      </p:sp>
      <p:pic>
        <p:nvPicPr>
          <p:cNvPr id="39" name="図 38">
            <a:extLst>
              <a:ext uri="{FF2B5EF4-FFF2-40B4-BE49-F238E27FC236}">
                <a16:creationId xmlns:a16="http://schemas.microsoft.com/office/drawing/2014/main" id="{4B6D9A39-707F-6584-E184-3A988AE158FF}"/>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4675904" y="3892318"/>
            <a:ext cx="1349341" cy="900000"/>
          </a:xfrm>
          <a:prstGeom prst="rect">
            <a:avLst/>
          </a:prstGeom>
          <a:ln>
            <a:noFill/>
          </a:ln>
          <a:effectLst>
            <a:softEdge rad="112500"/>
          </a:effectLst>
        </p:spPr>
      </p:pic>
      <p:pic>
        <p:nvPicPr>
          <p:cNvPr id="40" name="図 39">
            <a:extLst>
              <a:ext uri="{FF2B5EF4-FFF2-40B4-BE49-F238E27FC236}">
                <a16:creationId xmlns:a16="http://schemas.microsoft.com/office/drawing/2014/main" id="{FEB28A9E-1C76-78AB-E4E9-D8C41CFB976A}"/>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6646475" y="4637736"/>
            <a:ext cx="967500" cy="720000"/>
          </a:xfrm>
          <a:prstGeom prst="rect">
            <a:avLst/>
          </a:prstGeom>
        </p:spPr>
      </p:pic>
      <p:pic>
        <p:nvPicPr>
          <p:cNvPr id="41" name="図 40">
            <a:extLst>
              <a:ext uri="{FF2B5EF4-FFF2-40B4-BE49-F238E27FC236}">
                <a16:creationId xmlns:a16="http://schemas.microsoft.com/office/drawing/2014/main" id="{162C6FD2-09FF-D987-B202-62509912A980}"/>
              </a:ext>
            </a:extLst>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8921203" y="3892318"/>
            <a:ext cx="1350330" cy="900000"/>
          </a:xfrm>
          <a:prstGeom prst="rect">
            <a:avLst/>
          </a:prstGeom>
          <a:ln>
            <a:noFill/>
          </a:ln>
          <a:effectLst>
            <a:softEdge rad="112500"/>
          </a:effectLst>
        </p:spPr>
      </p:pic>
      <p:sp>
        <p:nvSpPr>
          <p:cNvPr id="21" name="テキスト ボックス 20">
            <a:extLst>
              <a:ext uri="{FF2B5EF4-FFF2-40B4-BE49-F238E27FC236}">
                <a16:creationId xmlns:a16="http://schemas.microsoft.com/office/drawing/2014/main" id="{678261B4-2CBC-3A05-2497-06C66B70B3F1}"/>
              </a:ext>
            </a:extLst>
          </p:cNvPr>
          <p:cNvSpPr txBox="1"/>
          <p:nvPr/>
        </p:nvSpPr>
        <p:spPr>
          <a:xfrm>
            <a:off x="7975758" y="2904178"/>
            <a:ext cx="1836000" cy="830997"/>
          </a:xfrm>
          <a:prstGeom prst="rect">
            <a:avLst/>
          </a:prstGeom>
          <a:noFill/>
        </p:spPr>
        <p:txBody>
          <a:bodyPr wrap="square" rtlCol="0">
            <a:spAutoFit/>
          </a:bodyPr>
          <a:lstStyle/>
          <a:p>
            <a:r>
              <a:rPr kumimoji="1" lang="en-US" altLang="ja-JP" sz="1050" dirty="0">
                <a:solidFill>
                  <a:schemeClr val="tx1">
                    <a:lumMod val="75000"/>
                    <a:lumOff val="25000"/>
                  </a:schemeClr>
                </a:solidFill>
              </a:rPr>
              <a:t>         10</a:t>
            </a:r>
            <a:r>
              <a:rPr kumimoji="1" lang="ja-JP" altLang="en-US" sz="1050" dirty="0">
                <a:solidFill>
                  <a:schemeClr val="tx1">
                    <a:lumMod val="75000"/>
                    <a:lumOff val="25000"/>
                  </a:schemeClr>
                </a:solidFill>
              </a:rPr>
              <a:t>月下旬</a:t>
            </a:r>
            <a:endParaRPr kumimoji="1" lang="en-US" altLang="ja-JP" sz="1050" dirty="0">
              <a:solidFill>
                <a:schemeClr val="tx1">
                  <a:lumMod val="75000"/>
                  <a:lumOff val="25000"/>
                </a:schemeClr>
              </a:solidFill>
            </a:endParaRPr>
          </a:p>
          <a:p>
            <a:r>
              <a:rPr kumimoji="1" lang="ja-JP" altLang="en-US" sz="1050" dirty="0">
                <a:solidFill>
                  <a:schemeClr val="tx1">
                    <a:lumMod val="75000"/>
                    <a:lumOff val="25000"/>
                  </a:schemeClr>
                </a:solidFill>
              </a:rPr>
              <a:t>         </a:t>
            </a:r>
            <a:r>
              <a:rPr kumimoji="1" lang="en-US" altLang="ja-JP" sz="1050" dirty="0">
                <a:solidFill>
                  <a:schemeClr val="tx1">
                    <a:lumMod val="75000"/>
                    <a:lumOff val="25000"/>
                  </a:schemeClr>
                </a:solidFill>
              </a:rPr>
              <a:t>@</a:t>
            </a:r>
            <a:r>
              <a:rPr kumimoji="1" lang="ja-JP" altLang="en-US" sz="1050" dirty="0">
                <a:solidFill>
                  <a:schemeClr val="tx1">
                    <a:lumMod val="75000"/>
                    <a:lumOff val="25000"/>
                  </a:schemeClr>
                </a:solidFill>
              </a:rPr>
              <a:t>万博記念公園</a:t>
            </a:r>
            <a:endParaRPr kumimoji="1" lang="en-US" altLang="ja-JP" sz="1050" dirty="0">
              <a:solidFill>
                <a:schemeClr val="tx1">
                  <a:lumMod val="75000"/>
                  <a:lumOff val="25000"/>
                </a:schemeClr>
              </a:solidFill>
            </a:endParaRPr>
          </a:p>
          <a:p>
            <a:r>
              <a:rPr kumimoji="1" lang="ja-JP" altLang="en-US" sz="900" dirty="0">
                <a:solidFill>
                  <a:schemeClr val="tx1">
                    <a:lumMod val="75000"/>
                    <a:lumOff val="25000"/>
                  </a:schemeClr>
                </a:solidFill>
              </a:rPr>
              <a:t>          エコ、リサイクル、</a:t>
            </a:r>
            <a:r>
              <a:rPr kumimoji="1" lang="en-US" altLang="ja-JP" sz="900" dirty="0">
                <a:solidFill>
                  <a:schemeClr val="tx1">
                    <a:lumMod val="75000"/>
                    <a:lumOff val="25000"/>
                  </a:schemeClr>
                </a:solidFill>
              </a:rPr>
              <a:t>SDGs</a:t>
            </a:r>
          </a:p>
          <a:p>
            <a:r>
              <a:rPr kumimoji="1" lang="en-US" altLang="ja-JP" sz="900" dirty="0">
                <a:solidFill>
                  <a:schemeClr val="tx1">
                    <a:lumMod val="75000"/>
                    <a:lumOff val="25000"/>
                  </a:schemeClr>
                </a:solidFill>
              </a:rPr>
              <a:t>          </a:t>
            </a:r>
            <a:r>
              <a:rPr kumimoji="1" lang="ja-JP" altLang="en-US" sz="900" dirty="0">
                <a:solidFill>
                  <a:schemeClr val="tx1">
                    <a:lumMod val="75000"/>
                    <a:lumOff val="25000"/>
                  </a:schemeClr>
                </a:solidFill>
              </a:rPr>
              <a:t>について考えるイベント</a:t>
            </a:r>
            <a:endParaRPr kumimoji="1" lang="en-US" altLang="ja-JP" sz="900" dirty="0">
              <a:solidFill>
                <a:schemeClr val="tx1">
                  <a:lumMod val="75000"/>
                  <a:lumOff val="25000"/>
                </a:schemeClr>
              </a:solidFill>
            </a:endParaRPr>
          </a:p>
          <a:p>
            <a:pPr algn="r"/>
            <a:r>
              <a:rPr kumimoji="1" lang="en-US" altLang="ja-JP" sz="900" dirty="0">
                <a:solidFill>
                  <a:schemeClr val="tx1">
                    <a:lumMod val="75000"/>
                    <a:lumOff val="25000"/>
                  </a:schemeClr>
                </a:solidFill>
              </a:rPr>
              <a:t>[30,000</a:t>
            </a:r>
            <a:r>
              <a:rPr kumimoji="1" lang="ja-JP" altLang="en-US" sz="900" dirty="0">
                <a:solidFill>
                  <a:schemeClr val="tx1">
                    <a:lumMod val="75000"/>
                    <a:lumOff val="25000"/>
                  </a:schemeClr>
                </a:solidFill>
              </a:rPr>
              <a:t>人集客・</a:t>
            </a:r>
            <a:r>
              <a:rPr kumimoji="1" lang="en-US" altLang="ja-JP" sz="900" dirty="0">
                <a:solidFill>
                  <a:schemeClr val="tx1">
                    <a:lumMod val="75000"/>
                    <a:lumOff val="25000"/>
                  </a:schemeClr>
                </a:solidFill>
              </a:rPr>
              <a:t>1993</a:t>
            </a:r>
            <a:r>
              <a:rPr kumimoji="1" lang="ja-JP" altLang="en-US" sz="900" dirty="0">
                <a:solidFill>
                  <a:schemeClr val="tx1">
                    <a:lumMod val="75000"/>
                    <a:lumOff val="25000"/>
                  </a:schemeClr>
                </a:solidFill>
              </a:rPr>
              <a:t>年～</a:t>
            </a:r>
            <a:r>
              <a:rPr kumimoji="1" lang="en-US" altLang="ja-JP" sz="900" dirty="0">
                <a:solidFill>
                  <a:schemeClr val="tx1">
                    <a:lumMod val="75000"/>
                    <a:lumOff val="25000"/>
                  </a:schemeClr>
                </a:solidFill>
              </a:rPr>
              <a:t>]</a:t>
            </a:r>
            <a:endParaRPr kumimoji="1" lang="ja-JP" altLang="en-US" sz="900" dirty="0">
              <a:solidFill>
                <a:schemeClr val="tx1">
                  <a:lumMod val="75000"/>
                  <a:lumOff val="25000"/>
                </a:schemeClr>
              </a:solidFill>
            </a:endParaRPr>
          </a:p>
        </p:txBody>
      </p:sp>
      <p:sp>
        <p:nvSpPr>
          <p:cNvPr id="42" name="四角形: 角を丸くする 41">
            <a:extLst>
              <a:ext uri="{FF2B5EF4-FFF2-40B4-BE49-F238E27FC236}">
                <a16:creationId xmlns:a16="http://schemas.microsoft.com/office/drawing/2014/main" id="{394CA577-1088-D31E-2EB7-FA655E260212}"/>
              </a:ext>
            </a:extLst>
          </p:cNvPr>
          <p:cNvSpPr/>
          <p:nvPr/>
        </p:nvSpPr>
        <p:spPr>
          <a:xfrm>
            <a:off x="2656973" y="5938442"/>
            <a:ext cx="7497633" cy="437731"/>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rgbClr val="0070C0"/>
                </a:solidFill>
              </a:rPr>
              <a:t>他にも、商業施設での公開収録やライブイベント、試写会を年間約</a:t>
            </a:r>
            <a:r>
              <a:rPr kumimoji="1" lang="en-US" altLang="ja-JP" dirty="0">
                <a:solidFill>
                  <a:srgbClr val="FF0000"/>
                </a:solidFill>
              </a:rPr>
              <a:t>1,000</a:t>
            </a:r>
            <a:r>
              <a:rPr kumimoji="1" lang="ja-JP" altLang="en-US" sz="1400" dirty="0">
                <a:solidFill>
                  <a:srgbClr val="0070C0"/>
                </a:solidFill>
              </a:rPr>
              <a:t>本行っております</a:t>
            </a:r>
          </a:p>
        </p:txBody>
      </p:sp>
    </p:spTree>
    <p:extLst>
      <p:ext uri="{BB962C8B-B14F-4D97-AF65-F5344CB8AC3E}">
        <p14:creationId xmlns:p14="http://schemas.microsoft.com/office/powerpoint/2010/main" val="1517279961"/>
      </p:ext>
    </p:extLst>
  </p:cSld>
  <p:clrMapOvr>
    <a:masterClrMapping/>
  </p:clrMapOvr>
</p:sld>
</file>

<file path=ppt/theme/theme1.xml><?xml version="1.0" encoding="utf-8"?>
<a:theme xmlns:a="http://schemas.openxmlformats.org/drawingml/2006/main" name="Office 2013 - 2022 テーマ">
  <a:themeElements>
    <a:clrScheme name="Office 2013 - 2022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ユーザー定義 3">
      <a:majorFont>
        <a:latin typeface="BIZ UDPゴシック"/>
        <a:ea typeface="BIZ UDPゴシック"/>
        <a:cs typeface=""/>
      </a:majorFont>
      <a:minorFont>
        <a:latin typeface="BIZ UDPゴシック"/>
        <a:ea typeface="BIZ UDPゴシック"/>
        <a:cs typeface=""/>
      </a:minorFont>
    </a:fontScheme>
    <a:fmtScheme name="Office 2013 - 2022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67272</TotalTime>
  <Words>1636</Words>
  <Application>Microsoft Office PowerPoint</Application>
  <PresentationFormat>ワイド画面</PresentationFormat>
  <Paragraphs>327</Paragraphs>
  <Slides>8</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8</vt:i4>
      </vt:variant>
    </vt:vector>
  </HeadingPairs>
  <TitlesOfParts>
    <vt:vector size="13" baseType="lpstr">
      <vt:lpstr>BIZ UDPゴシック</vt:lpstr>
      <vt:lpstr>Arial</vt:lpstr>
      <vt:lpstr>Calibri</vt:lpstr>
      <vt:lpstr>Vijaya</vt:lpstr>
      <vt:lpstr>Office 2013 - 2022 テーマ</vt:lpstr>
      <vt:lpstr>FM802 MEDIA PROFILE </vt:lpstr>
      <vt:lpstr>02</vt:lpstr>
      <vt:lpstr>02</vt:lpstr>
      <vt:lpstr>02</vt:lpstr>
      <vt:lpstr>02</vt:lpstr>
      <vt:lpstr>02</vt:lpstr>
      <vt:lpstr>02</vt:lpstr>
      <vt:lpstr>02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fm802desk</dc:creator>
  <cp:lastModifiedBy>竹本みのり</cp:lastModifiedBy>
  <cp:revision>1101</cp:revision>
  <cp:lastPrinted>2023-11-07T11:47:43Z</cp:lastPrinted>
  <dcterms:created xsi:type="dcterms:W3CDTF">2014-05-29T17:04:34Z</dcterms:created>
  <dcterms:modified xsi:type="dcterms:W3CDTF">2024-07-05T05:10:27Z</dcterms:modified>
</cp:coreProperties>
</file>