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3.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2.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4.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3.xml" ContentType="application/vnd.openxmlformats-officedocument.drawingml.chartshapes+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 id="2147483772" r:id="rId2"/>
  </p:sldMasterIdLst>
  <p:notesMasterIdLst>
    <p:notesMasterId r:id="rId29"/>
  </p:notesMasterIdLst>
  <p:sldIdLst>
    <p:sldId id="1237" r:id="rId3"/>
    <p:sldId id="1240" r:id="rId4"/>
    <p:sldId id="1188" r:id="rId5"/>
    <p:sldId id="1241" r:id="rId6"/>
    <p:sldId id="1223" r:id="rId7"/>
    <p:sldId id="1306" r:id="rId8"/>
    <p:sldId id="1218" r:id="rId9"/>
    <p:sldId id="1246" r:id="rId10"/>
    <p:sldId id="1247" r:id="rId11"/>
    <p:sldId id="1298" r:id="rId12"/>
    <p:sldId id="1297" r:id="rId13"/>
    <p:sldId id="1250" r:id="rId14"/>
    <p:sldId id="1307" r:id="rId15"/>
    <p:sldId id="1308" r:id="rId16"/>
    <p:sldId id="1309" r:id="rId17"/>
    <p:sldId id="1300" r:id="rId18"/>
    <p:sldId id="1304" r:id="rId19"/>
    <p:sldId id="1305" r:id="rId20"/>
    <p:sldId id="1303" r:id="rId21"/>
    <p:sldId id="1302" r:id="rId22"/>
    <p:sldId id="1099" r:id="rId23"/>
    <p:sldId id="258" r:id="rId24"/>
    <p:sldId id="1215" r:id="rId25"/>
    <p:sldId id="1216" r:id="rId26"/>
    <p:sldId id="1225" r:id="rId27"/>
    <p:sldId id="1214" r:id="rId28"/>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7E054E7-5438-608D-180C-E8645413A4E6}" name="堀川純" initials="堀川純" userId="S::horikawa@fm802.co.jp::14c3be84-159b-4cce-b451-f266f15129a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C000"/>
    <a:srgbClr val="629DD1"/>
    <a:srgbClr val="4472C4"/>
    <a:srgbClr val="F2F2F2"/>
    <a:srgbClr val="BFBFBF"/>
    <a:srgbClr val="F9F9F9"/>
    <a:srgbClr val="161B1E"/>
    <a:srgbClr val="EEF5FE"/>
    <a:srgbClr val="EDF4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378" y="114"/>
      </p:cViewPr>
      <p:guideLst>
        <p:guide orient="horz" pos="2137"/>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45000" cy="450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8/10/relationships/authors" Targe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https://d.docs.live.net/5b18b62ff069d77e/&#12487;&#12473;&#12463;&#12488;&#12483;&#12503;/&#38899;&#22768;&#24195;&#21578;&#12398;&#29305;&#24500;_23&#24180;ACR.xlsx" TargetMode="Externa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3.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2191\Desktop\2112&#38306;&#35199;&#22287;&#12486;&#12524;&#12499;&#23616;\2112_RADIOvsTV_F1.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2191\Desktop\2112&#38306;&#35199;&#22287;&#12486;&#12524;&#12499;&#23616;\2112_RADIOvsTV_M1.xlsx" TargetMode="External"/><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C:\Users\2191\Downloads\&#20024;&#22823;&#39135;&#21697;&#2999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17049164586135"/>
          <c:y val="7.7598080342088982E-2"/>
          <c:w val="0.63016132613332698"/>
          <c:h val="0.80430596211111616"/>
        </c:manualLayout>
      </c:layout>
      <c:doughnutChart>
        <c:varyColors val="1"/>
        <c:ser>
          <c:idx val="0"/>
          <c:order val="0"/>
          <c:tx>
            <c:strRef>
              <c:f>Sheet1!$B$1</c:f>
              <c:strCache>
                <c:ptCount val="1"/>
                <c:pt idx="0">
                  <c:v>シェア率</c:v>
                </c:pt>
              </c:strCache>
            </c:strRef>
          </c:tx>
          <c:spPr>
            <a:solidFill>
              <a:srgbClr val="D4E5F7"/>
            </a:solidFill>
            <a:effectLst>
              <a:outerShdw blurRad="50800" dist="38100" dir="2700000" algn="tl" rotWithShape="0">
                <a:prstClr val="black">
                  <a:alpha val="40000"/>
                </a:prstClr>
              </a:outerShdw>
            </a:effectLst>
          </c:spPr>
          <c:dPt>
            <c:idx val="0"/>
            <c:bubble3D val="0"/>
            <c:spPr>
              <a:solidFill>
                <a:srgbClr val="629DD1"/>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35DA-4AEC-BA96-EEBF92D80823}"/>
              </c:ext>
            </c:extLst>
          </c:dPt>
          <c:dPt>
            <c:idx val="1"/>
            <c:bubble3D val="0"/>
            <c:spPr>
              <a:solidFill>
                <a:srgbClr val="92BADE"/>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35DA-4AEC-BA96-EEBF92D80823}"/>
              </c:ext>
            </c:extLst>
          </c:dPt>
          <c:dPt>
            <c:idx val="2"/>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35DA-4AEC-BA96-EEBF92D80823}"/>
              </c:ext>
            </c:extLst>
          </c:dPt>
          <c:dPt>
            <c:idx val="3"/>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35DA-4AEC-BA96-EEBF92D80823}"/>
              </c:ext>
            </c:extLst>
          </c:dPt>
          <c:dPt>
            <c:idx val="4"/>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35DA-4AEC-BA96-EEBF92D80823}"/>
              </c:ext>
            </c:extLst>
          </c:dPt>
          <c:dPt>
            <c:idx val="5"/>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7249-41F9-BADB-9C30A1BB6A56}"/>
              </c:ext>
            </c:extLst>
          </c:dPt>
          <c:dPt>
            <c:idx val="6"/>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7249-41F9-BADB-9C30A1BB6A56}"/>
              </c:ext>
            </c:extLst>
          </c:dPt>
          <c:dPt>
            <c:idx val="7"/>
            <c:bubble3D val="0"/>
            <c:spPr>
              <a:solidFill>
                <a:srgbClr val="D4E5F7"/>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F-80BC-40B3-B1E7-1641238F0008}"/>
              </c:ext>
            </c:extLst>
          </c:dPt>
          <c:dLbls>
            <c:dLbl>
              <c:idx val="0"/>
              <c:layout>
                <c:manualLayout>
                  <c:x val="2.4066160937199921E-2"/>
                  <c:y val="-0.45828239433355628"/>
                </c:manualLayout>
              </c:layout>
              <c:tx>
                <c:rich>
                  <a:bodyPr rot="0" spcFirstLastPara="1" vertOverflow="clip" horzOverflow="clip" vert="horz" wrap="square" lIns="36576" tIns="18288" rIns="36576" bIns="18288" anchor="ctr" anchorCtr="1">
                    <a:spAutoFit/>
                  </a:bodyPr>
                  <a:lstStyle/>
                  <a:p>
                    <a:pPr>
                      <a:defRPr lang="ja-JP" sz="1197" b="0" i="0" u="none" strike="noStrike" kern="1200" baseline="0">
                        <a:solidFill>
                          <a:schemeClr val="dk1">
                            <a:lumMod val="65000"/>
                            <a:lumOff val="35000"/>
                          </a:schemeClr>
                        </a:solidFill>
                        <a:latin typeface="+mn-lt"/>
                        <a:ea typeface="+mn-ea"/>
                        <a:cs typeface="+mn-cs"/>
                      </a:defRPr>
                    </a:pPr>
                    <a:fld id="{CC3A40EB-A572-4ADA-8C87-C656482BF74B}" type="CATEGORYNAME">
                      <a:rPr lang="en-US" altLang="ja-JP" sz="900" b="1">
                        <a:solidFill>
                          <a:schemeClr val="tx1">
                            <a:lumMod val="75000"/>
                            <a:lumOff val="25000"/>
                          </a:schemeClr>
                        </a:solidFill>
                      </a:rPr>
                      <a:pPr>
                        <a:defRPr lang="ja-JP"/>
                      </a:pPr>
                      <a:t>[分類名]</a:t>
                    </a:fld>
                    <a:r>
                      <a:rPr lang="en-US" altLang="ja-JP" sz="900" b="1" baseline="0">
                        <a:solidFill>
                          <a:schemeClr val="tx1">
                            <a:lumMod val="75000"/>
                            <a:lumOff val="25000"/>
                          </a:schemeClr>
                        </a:solidFill>
                      </a:rPr>
                      <a:t>
</a:t>
                    </a:r>
                    <a:fld id="{937FABCC-FE67-45CA-81FD-BAC188574CAF}" type="PERCENTAGE">
                      <a:rPr lang="en-US" altLang="ja-JP" sz="900" b="1" baseline="0">
                        <a:solidFill>
                          <a:schemeClr val="tx1">
                            <a:lumMod val="75000"/>
                            <a:lumOff val="25000"/>
                          </a:schemeClr>
                        </a:solidFill>
                      </a:rPr>
                      <a:pPr>
                        <a:defRPr lang="ja-JP"/>
                      </a:pPr>
                      <a:t>[パーセンテージ]</a:t>
                    </a:fld>
                    <a:endParaRPr lang="en-US" altLang="ja-JP" sz="900" b="1" baseline="0">
                      <a:solidFill>
                        <a:schemeClr val="tx1">
                          <a:lumMod val="75000"/>
                          <a:lumOff val="25000"/>
                        </a:schemeClr>
                      </a:solidFill>
                    </a:endParaRPr>
                  </a:p>
                </c:rich>
              </c:tx>
              <c:spPr>
                <a:solidFill>
                  <a:schemeClr val="bg1"/>
                </a:solidFill>
                <a:ln>
                  <a:solidFill>
                    <a:schemeClr val="dk1">
                      <a:lumMod val="25000"/>
                      <a:lumOff val="75000"/>
                    </a:schemeClr>
                  </a:solid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lang="ja-JP" sz="1197" b="0" i="0" u="none" strike="noStrike" kern="1200" baseline="0">
                      <a:solidFill>
                        <a:schemeClr val="dk1">
                          <a:lumMod val="65000"/>
                          <a:lumOff val="35000"/>
                        </a:schemeClr>
                      </a:solidFill>
                      <a:latin typeface="+mn-lt"/>
                      <a:ea typeface="+mn-ea"/>
                      <a:cs typeface="+mn-cs"/>
                    </a:defRPr>
                  </a:pPr>
                  <a:endParaRPr lang="en-US" altLang="ja-JP"/>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0.36009218359900136"/>
                      <c:h val="0.18369932163072267"/>
                    </c:manualLayout>
                  </c15:layout>
                  <c15:dlblFieldTable/>
                  <c15:showDataLabelsRange val="0"/>
                </c:ext>
                <c:ext xmlns:c16="http://schemas.microsoft.com/office/drawing/2014/chart" uri="{C3380CC4-5D6E-409C-BE32-E72D297353CC}">
                  <c16:uniqueId val="{00000001-35DA-4AEC-BA96-EEBF92D80823}"/>
                </c:ext>
              </c:extLst>
            </c:dLbl>
            <c:dLbl>
              <c:idx val="1"/>
              <c:layout>
                <c:manualLayout>
                  <c:x val="-0.11705396581524871"/>
                  <c:y val="0.18398486351608145"/>
                </c:manualLayout>
              </c:layout>
              <c:spPr>
                <a:solidFill>
                  <a:schemeClr val="bg1"/>
                </a:solidFill>
                <a:ln>
                  <a:solidFill>
                    <a:schemeClr val="dk1">
                      <a:lumMod val="25000"/>
                      <a:lumOff val="75000"/>
                    </a:schemeClr>
                  </a:solid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lang="ja-JP" sz="900" b="1" i="0" u="none" strike="noStrike" kern="1200" baseline="0">
                      <a:solidFill>
                        <a:schemeClr val="dk1">
                          <a:lumMod val="65000"/>
                          <a:lumOff val="3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0.37449587094296138"/>
                      <c:h val="0.18369932163072267"/>
                    </c:manualLayout>
                  </c15:layout>
                </c:ext>
                <c:ext xmlns:c16="http://schemas.microsoft.com/office/drawing/2014/chart" uri="{C3380CC4-5D6E-409C-BE32-E72D297353CC}">
                  <c16:uniqueId val="{00000003-35DA-4AEC-BA96-EEBF92D80823}"/>
                </c:ext>
              </c:extLst>
            </c:dLbl>
            <c:dLbl>
              <c:idx val="2"/>
              <c:layout>
                <c:manualLayout>
                  <c:x val="-0.16316056910569104"/>
                  <c:y val="1.379148170937311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5DA-4AEC-BA96-EEBF92D80823}"/>
                </c:ext>
              </c:extLst>
            </c:dLbl>
            <c:dLbl>
              <c:idx val="3"/>
              <c:layout>
                <c:manualLayout>
                  <c:x val="-0.2184959349593496"/>
                  <c:y val="-1.965449360532544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5DA-4AEC-BA96-EEBF92D80823}"/>
                </c:ext>
              </c:extLst>
            </c:dLbl>
            <c:dLbl>
              <c:idx val="4"/>
              <c:layout>
                <c:manualLayout>
                  <c:x val="-0.17276422764227642"/>
                  <c:y val="-5.89634808159761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35DA-4AEC-BA96-EEBF92D80823}"/>
                </c:ext>
              </c:extLst>
            </c:dLbl>
            <c:dLbl>
              <c:idx val="5"/>
              <c:layout>
                <c:manualLayout>
                  <c:x val="-0.14567269220920556"/>
                  <c:y val="-0.12167292240137674"/>
                </c:manualLayout>
              </c:layout>
              <c:showLegendKey val="0"/>
              <c:showVal val="0"/>
              <c:showCatName val="1"/>
              <c:showSerName val="0"/>
              <c:showPercent val="1"/>
              <c:showBubbleSize val="0"/>
              <c:extLst>
                <c:ext xmlns:c15="http://schemas.microsoft.com/office/drawing/2012/chart" uri="{CE6537A1-D6FC-4f65-9D91-7224C49458BB}">
                  <c15:layout>
                    <c:manualLayout>
                      <c:w val="0.15819409768900836"/>
                      <c:h val="0.132211290449051"/>
                    </c:manualLayout>
                  </c15:layout>
                </c:ext>
                <c:ext xmlns:c16="http://schemas.microsoft.com/office/drawing/2014/chart" uri="{C3380CC4-5D6E-409C-BE32-E72D297353CC}">
                  <c16:uniqueId val="{0000000B-7249-41F9-BADB-9C30A1BB6A56}"/>
                </c:ext>
              </c:extLst>
            </c:dLbl>
            <c:dLbl>
              <c:idx val="6"/>
              <c:layout>
                <c:manualLayout>
                  <c:x val="-5.3270437231931374E-2"/>
                  <c:y val="-0.13049072807440162"/>
                </c:manualLayout>
              </c:layout>
              <c:spPr>
                <a:noFill/>
                <a:ln>
                  <a:noFill/>
                </a:ln>
                <a:effectLst/>
              </c:spPr>
              <c:txPr>
                <a:bodyPr rot="0" spcFirstLastPara="1" vertOverflow="ellipsis" vert="horz" wrap="square" lIns="38100" tIns="19050" rIns="38100" bIns="19050" anchor="ctr" anchorCtr="1">
                  <a:noAutofit/>
                </a:bodyPr>
                <a:lstStyle/>
                <a:p>
                  <a:pPr>
                    <a:defRPr lang="ja-JP" sz="6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16679447715485973"/>
                      <c:h val="0.12492422962646446"/>
                    </c:manualLayout>
                  </c15:layout>
                </c:ext>
                <c:ext xmlns:c16="http://schemas.microsoft.com/office/drawing/2014/chart" uri="{C3380CC4-5D6E-409C-BE32-E72D297353CC}">
                  <c16:uniqueId val="{0000000D-7249-41F9-BADB-9C30A1BB6A56}"/>
                </c:ext>
              </c:extLst>
            </c:dLbl>
            <c:dLbl>
              <c:idx val="7"/>
              <c:delete val="1"/>
              <c:extLst>
                <c:ext xmlns:c15="http://schemas.microsoft.com/office/drawing/2012/chart" uri="{CE6537A1-D6FC-4f65-9D91-7224C49458BB}"/>
                <c:ext xmlns:c16="http://schemas.microsoft.com/office/drawing/2014/chart" uri="{C3380CC4-5D6E-409C-BE32-E72D297353CC}">
                  <c16:uniqueId val="{0000000F-80BC-40B3-B1E7-1641238F0008}"/>
                </c:ext>
              </c:extLst>
            </c:dLbl>
            <c:spPr>
              <a:noFill/>
              <a:ln>
                <a:noFill/>
              </a:ln>
              <a:effectLst/>
            </c:spPr>
            <c:txPr>
              <a:bodyPr rot="0" spcFirstLastPara="1" vertOverflow="ellipsis" vert="horz" wrap="square" lIns="38100" tIns="19050" rIns="38100" bIns="19050" anchor="ctr" anchorCtr="1">
                <a:spAutoFit/>
              </a:bodyPr>
              <a:lstStyle/>
              <a:p>
                <a:pPr>
                  <a:defRPr lang="ja-JP" sz="6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Sheet1!$A$2:$A$9</c:f>
              <c:strCache>
                <c:ptCount val="7"/>
                <c:pt idx="0">
                  <c:v>FM802</c:v>
                </c:pt>
                <c:pt idx="1">
                  <c:v>FM COCOLO</c:v>
                </c:pt>
                <c:pt idx="2">
                  <c:v>FM大阪</c:v>
                </c:pt>
                <c:pt idx="3">
                  <c:v>ABC</c:v>
                </c:pt>
                <c:pt idx="4">
                  <c:v>MBS</c:v>
                </c:pt>
                <c:pt idx="5">
                  <c:v>OBC</c:v>
                </c:pt>
                <c:pt idx="6">
                  <c:v>その他</c:v>
                </c:pt>
              </c:strCache>
            </c:strRef>
          </c:cat>
          <c:val>
            <c:numRef>
              <c:f>Sheet1!$B$2:$B$9</c:f>
              <c:numCache>
                <c:formatCode>General</c:formatCode>
                <c:ptCount val="8"/>
                <c:pt idx="0">
                  <c:v>64.599999999999994</c:v>
                </c:pt>
                <c:pt idx="1">
                  <c:v>7.7</c:v>
                </c:pt>
                <c:pt idx="2">
                  <c:v>6.5</c:v>
                </c:pt>
                <c:pt idx="3">
                  <c:v>2.7</c:v>
                </c:pt>
                <c:pt idx="4">
                  <c:v>5.3</c:v>
                </c:pt>
                <c:pt idx="5">
                  <c:v>1.5</c:v>
                </c:pt>
                <c:pt idx="6">
                  <c:v>11.700000000000003</c:v>
                </c:pt>
                <c:pt idx="7">
                  <c:v>0</c:v>
                </c:pt>
              </c:numCache>
            </c:numRef>
          </c:val>
          <c:extLst>
            <c:ext xmlns:c16="http://schemas.microsoft.com/office/drawing/2014/chart" uri="{C3380CC4-5D6E-409C-BE32-E72D297353CC}">
              <c16:uniqueId val="{0000000A-35DA-4AEC-BA96-EEBF92D80823}"/>
            </c:ext>
          </c:extLst>
        </c:ser>
        <c:dLbls>
          <c:showLegendKey val="0"/>
          <c:showVal val="0"/>
          <c:showCatName val="1"/>
          <c:showSerName val="0"/>
          <c:showPercent val="1"/>
          <c:showBubbleSize val="0"/>
          <c:showLeaderLines val="0"/>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nSpc>
                <a:spcPts val="1680"/>
              </a:lnSpc>
              <a:defRPr lang="ja-JP" sz="1000" b="0" i="0" u="none" strike="noStrike" kern="1200" spc="0" baseline="0">
                <a:solidFill>
                  <a:schemeClr val="tx1"/>
                </a:solidFill>
                <a:latin typeface="+mn-ea"/>
                <a:ea typeface="+mn-ea"/>
                <a:cs typeface="+mn-cs"/>
              </a:defRPr>
            </a:pPr>
            <a:r>
              <a:rPr lang="ja-JP" altLang="en-US" sz="1000" b="0">
                <a:solidFill>
                  <a:schemeClr val="tx1">
                    <a:lumMod val="75000"/>
                    <a:lumOff val="25000"/>
                  </a:schemeClr>
                </a:solidFill>
                <a:latin typeface="BIZ UDPゴシック" panose="020B0400000000000000" pitchFamily="50" charset="-128"/>
                <a:ea typeface="BIZ UDPゴシック" panose="020B0400000000000000" pitchFamily="50" charset="-128"/>
              </a:rPr>
              <a:t>局別・男女</a:t>
            </a:r>
            <a:r>
              <a:rPr lang="en-US" altLang="ja-JP" sz="1000" b="0">
                <a:solidFill>
                  <a:schemeClr val="tx1">
                    <a:lumMod val="75000"/>
                    <a:lumOff val="25000"/>
                  </a:schemeClr>
                </a:solidFill>
                <a:latin typeface="BIZ UDPゴシック" panose="020B0400000000000000" pitchFamily="50" charset="-128"/>
                <a:ea typeface="BIZ UDPゴシック" panose="020B0400000000000000" pitchFamily="50" charset="-128"/>
              </a:rPr>
              <a:t>50</a:t>
            </a:r>
            <a:r>
              <a:rPr lang="ja-JP" altLang="en-US" sz="1000" b="0">
                <a:solidFill>
                  <a:schemeClr val="tx1">
                    <a:lumMod val="75000"/>
                    <a:lumOff val="25000"/>
                  </a:schemeClr>
                </a:solidFill>
                <a:latin typeface="BIZ UDPゴシック" panose="020B0400000000000000" pitchFamily="50" charset="-128"/>
                <a:ea typeface="BIZ UDPゴシック" panose="020B0400000000000000" pitchFamily="50" charset="-128"/>
              </a:rPr>
              <a:t>代</a:t>
            </a:r>
            <a:r>
              <a:rPr lang="ja-JP" altLang="en-US" sz="1000" b="0" baseline="0">
                <a:solidFill>
                  <a:schemeClr val="tx1">
                    <a:lumMod val="75000"/>
                    <a:lumOff val="25000"/>
                  </a:schemeClr>
                </a:solidFill>
                <a:latin typeface="BIZ UDPゴシック" panose="020B0400000000000000" pitchFamily="50" charset="-128"/>
                <a:ea typeface="BIZ UDPゴシック" panose="020B0400000000000000" pitchFamily="50" charset="-128"/>
              </a:rPr>
              <a:t>リスナー</a:t>
            </a:r>
            <a:endParaRPr lang="en-US" altLang="ja-JP" sz="1000" b="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nSpc>
                <a:spcPts val="1680"/>
              </a:lnSpc>
              <a:defRPr lang="ja-JP" sz="1000">
                <a:solidFill>
                  <a:schemeClr val="tx1"/>
                </a:solidFill>
                <a:latin typeface="+mn-ea"/>
              </a:defRPr>
            </a:pPr>
            <a:r>
              <a:rPr lang="ja-JP" altLang="en-US" sz="1000" b="0">
                <a:solidFill>
                  <a:schemeClr val="tx1">
                    <a:lumMod val="75000"/>
                    <a:lumOff val="25000"/>
                  </a:schemeClr>
                </a:solidFill>
                <a:latin typeface="BIZ UDPゴシック" panose="020B0400000000000000" pitchFamily="50" charset="-128"/>
                <a:ea typeface="BIZ UDPゴシック" panose="020B0400000000000000" pitchFamily="50" charset="-128"/>
              </a:rPr>
              <a:t>平均世帯年収（単位：万）</a:t>
            </a:r>
          </a:p>
        </c:rich>
      </c:tx>
      <c:layout>
        <c:manualLayout>
          <c:xMode val="edge"/>
          <c:yMode val="edge"/>
          <c:x val="0.29523214350721061"/>
          <c:y val="0"/>
        </c:manualLayout>
      </c:layout>
      <c:overlay val="0"/>
      <c:spPr>
        <a:noFill/>
        <a:ln>
          <a:noFill/>
        </a:ln>
        <a:effectLst/>
      </c:spPr>
      <c:txPr>
        <a:bodyPr rot="0" spcFirstLastPara="1" vertOverflow="ellipsis" vert="horz" wrap="square" anchor="ctr" anchorCtr="1"/>
        <a:lstStyle/>
        <a:p>
          <a:pPr>
            <a:lnSpc>
              <a:spcPts val="1680"/>
            </a:lnSpc>
            <a:defRPr lang="ja-JP" sz="1000" b="0" i="0" u="none" strike="noStrike" kern="1200" spc="0" baseline="0">
              <a:solidFill>
                <a:schemeClr val="tx1"/>
              </a:solidFill>
              <a:latin typeface="+mn-ea"/>
              <a:ea typeface="+mn-ea"/>
              <a:cs typeface="+mn-cs"/>
            </a:defRPr>
          </a:pPr>
          <a:endParaRPr lang="en-US" altLang="ja-JP"/>
        </a:p>
      </c:txPr>
    </c:title>
    <c:autoTitleDeleted val="0"/>
    <c:plotArea>
      <c:layout>
        <c:manualLayout>
          <c:layoutTarget val="inner"/>
          <c:xMode val="edge"/>
          <c:yMode val="edge"/>
          <c:x val="3.7673011905195286E-2"/>
          <c:y val="0.20109606495306975"/>
          <c:w val="0.9571709400672257"/>
          <c:h val="0.52141013648066759"/>
        </c:manualLayout>
      </c:layout>
      <c:barChart>
        <c:barDir val="col"/>
        <c:grouping val="clustered"/>
        <c:varyColors val="0"/>
        <c:ser>
          <c:idx val="0"/>
          <c:order val="0"/>
          <c:spPr>
            <a:solidFill>
              <a:srgbClr val="629DD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lang="ja-JP" sz="2000" b="1" i="0" u="none" strike="noStrike" kern="1200" baseline="0">
                      <a:solidFill>
                        <a:srgbClr val="FFC000"/>
                      </a:solidFill>
                      <a:latin typeface="+mn-lt"/>
                      <a:ea typeface="+mn-ea"/>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0-F11B-4DAB-A820-35C2930C8832}"/>
                </c:ext>
              </c:extLst>
            </c:dLbl>
            <c:spPr>
              <a:noFill/>
              <a:ln>
                <a:noFill/>
              </a:ln>
              <a:effectLst/>
            </c:spPr>
            <c:txPr>
              <a:bodyPr rot="0" spcFirstLastPara="1" vertOverflow="ellipsis" vert="horz" wrap="square" lIns="38100" tIns="19050" rIns="38100" bIns="19050" anchor="ctr" anchorCtr="1">
                <a:spAutoFit/>
              </a:bodyPr>
              <a:lstStyle/>
              <a:p>
                <a:pPr>
                  <a:defRPr lang="ja-JP" sz="2000" b="1" i="0" u="none" strike="noStrike" kern="1200" baseline="0">
                    <a:solidFill>
                      <a:srgbClr val="FF0000"/>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数表!$F$14</c:f>
              <c:numCache>
                <c:formatCode>0_ </c:formatCode>
                <c:ptCount val="1"/>
                <c:pt idx="0">
                  <c:v>683</c:v>
                </c:pt>
              </c:numCache>
            </c:numRef>
          </c:val>
          <c:extLst>
            <c:ext xmlns:c16="http://schemas.microsoft.com/office/drawing/2014/chart" uri="{C3380CC4-5D6E-409C-BE32-E72D297353CC}">
              <c16:uniqueId val="{00000001-F11B-4DAB-A820-35C2930C8832}"/>
            </c:ext>
          </c:extLst>
        </c:ser>
        <c:ser>
          <c:idx val="1"/>
          <c:order val="1"/>
          <c:spPr>
            <a:solidFill>
              <a:srgbClr val="EEF5FE"/>
            </a:solidFill>
            <a:ln>
              <a:noFill/>
            </a:ln>
            <a:effectLst/>
          </c:spPr>
          <c:invertIfNegative val="0"/>
          <c:dLbls>
            <c:delete val="1"/>
          </c:dLbls>
          <c:val>
            <c:numRef>
              <c:f>数表!$G$14</c:f>
              <c:numCache>
                <c:formatCode>0_ </c:formatCode>
                <c:ptCount val="1"/>
                <c:pt idx="0">
                  <c:v>625</c:v>
                </c:pt>
              </c:numCache>
            </c:numRef>
          </c:val>
          <c:extLst>
            <c:ext xmlns:c16="http://schemas.microsoft.com/office/drawing/2014/chart" uri="{C3380CC4-5D6E-409C-BE32-E72D297353CC}">
              <c16:uniqueId val="{00000002-F11B-4DAB-A820-35C2930C8832}"/>
            </c:ext>
          </c:extLst>
        </c:ser>
        <c:ser>
          <c:idx val="2"/>
          <c:order val="2"/>
          <c:spPr>
            <a:solidFill>
              <a:srgbClr val="EEF5FE"/>
            </a:solidFill>
            <a:ln>
              <a:noFill/>
            </a:ln>
            <a:effectLst/>
          </c:spPr>
          <c:invertIfNegative val="0"/>
          <c:dLbls>
            <c:delete val="1"/>
          </c:dLbls>
          <c:val>
            <c:numRef>
              <c:f>数表!$H$14</c:f>
              <c:numCache>
                <c:formatCode>0_ </c:formatCode>
                <c:ptCount val="1"/>
                <c:pt idx="0">
                  <c:v>644</c:v>
                </c:pt>
              </c:numCache>
            </c:numRef>
          </c:val>
          <c:extLst>
            <c:ext xmlns:c16="http://schemas.microsoft.com/office/drawing/2014/chart" uri="{C3380CC4-5D6E-409C-BE32-E72D297353CC}">
              <c16:uniqueId val="{00000003-F11B-4DAB-A820-35C2930C8832}"/>
            </c:ext>
          </c:extLst>
        </c:ser>
        <c:ser>
          <c:idx val="3"/>
          <c:order val="3"/>
          <c:spPr>
            <a:solidFill>
              <a:srgbClr val="EEF5FE"/>
            </a:solidFill>
            <a:ln>
              <a:noFill/>
            </a:ln>
            <a:effectLst/>
          </c:spPr>
          <c:invertIfNegative val="0"/>
          <c:dLbls>
            <c:delete val="1"/>
          </c:dLbls>
          <c:val>
            <c:numRef>
              <c:f>数表!$I$14</c:f>
              <c:numCache>
                <c:formatCode>0_ </c:formatCode>
                <c:ptCount val="1"/>
                <c:pt idx="0">
                  <c:v>558</c:v>
                </c:pt>
              </c:numCache>
            </c:numRef>
          </c:val>
          <c:extLst>
            <c:ext xmlns:c16="http://schemas.microsoft.com/office/drawing/2014/chart" uri="{C3380CC4-5D6E-409C-BE32-E72D297353CC}">
              <c16:uniqueId val="{00000004-F11B-4DAB-A820-35C2930C8832}"/>
            </c:ext>
          </c:extLst>
        </c:ser>
        <c:ser>
          <c:idx val="4"/>
          <c:order val="4"/>
          <c:spPr>
            <a:solidFill>
              <a:srgbClr val="EEF5FE"/>
            </a:solidFill>
            <a:ln>
              <a:noFill/>
            </a:ln>
            <a:effectLst/>
          </c:spPr>
          <c:invertIfNegative val="0"/>
          <c:dLbls>
            <c:delete val="1"/>
          </c:dLbls>
          <c:val>
            <c:numRef>
              <c:f>数表!$J$14</c:f>
              <c:numCache>
                <c:formatCode>0_ </c:formatCode>
                <c:ptCount val="1"/>
                <c:pt idx="0">
                  <c:v>610</c:v>
                </c:pt>
              </c:numCache>
            </c:numRef>
          </c:val>
          <c:extLst>
            <c:ext xmlns:c16="http://schemas.microsoft.com/office/drawing/2014/chart" uri="{C3380CC4-5D6E-409C-BE32-E72D297353CC}">
              <c16:uniqueId val="{00000005-F11B-4DAB-A820-35C2930C8832}"/>
            </c:ext>
          </c:extLst>
        </c:ser>
        <c:dLbls>
          <c:showLegendKey val="0"/>
          <c:showVal val="1"/>
          <c:showCatName val="0"/>
          <c:showSerName val="0"/>
          <c:showPercent val="0"/>
          <c:showBubbleSize val="0"/>
        </c:dLbls>
        <c:gapWidth val="150"/>
        <c:overlap val="-25"/>
        <c:axId val="370392784"/>
        <c:axId val="372147192"/>
      </c:barChart>
      <c:catAx>
        <c:axId val="370392784"/>
        <c:scaling>
          <c:orientation val="minMax"/>
        </c:scaling>
        <c:delete val="1"/>
        <c:axPos val="b"/>
        <c:majorTickMark val="none"/>
        <c:minorTickMark val="none"/>
        <c:tickLblPos val="nextTo"/>
        <c:crossAx val="372147192"/>
        <c:crosses val="autoZero"/>
        <c:auto val="1"/>
        <c:lblAlgn val="ctr"/>
        <c:lblOffset val="100"/>
        <c:noMultiLvlLbl val="0"/>
      </c:catAx>
      <c:valAx>
        <c:axId val="372147192"/>
        <c:scaling>
          <c:orientation val="minMax"/>
          <c:min val="500"/>
        </c:scaling>
        <c:delete val="1"/>
        <c:axPos val="l"/>
        <c:numFmt formatCode="0_ " sourceLinked="1"/>
        <c:majorTickMark val="none"/>
        <c:minorTickMark val="none"/>
        <c:tickLblPos val="nextTo"/>
        <c:crossAx val="370392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a:solidFill>
        <a:sysClr val="windowText" lastClr="000000">
          <a:lumMod val="75000"/>
          <a:lumOff val="25000"/>
        </a:sysClr>
      </a:solidFill>
    </a:ln>
    <a:effectLst>
      <a:outerShdw blurRad="50800" dist="38100" dir="2700000" algn="tl" rotWithShape="0">
        <a:prstClr val="black">
          <a:alpha val="40000"/>
        </a:prstClr>
      </a:outerShdw>
    </a:effectLst>
  </c:spPr>
  <c:txPr>
    <a:bodyPr/>
    <a:lstStyle/>
    <a:p>
      <a:pPr>
        <a:defRPr/>
      </a:pPr>
      <a:endParaRPr lang="ja-JP"/>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049710333656986E-2"/>
          <c:y val="7.3756001636799212E-2"/>
          <c:w val="0.84627943253926263"/>
          <c:h val="0.87610011151766454"/>
        </c:manualLayout>
      </c:layout>
      <c:doughnutChart>
        <c:varyColors val="1"/>
        <c:ser>
          <c:idx val="0"/>
          <c:order val="0"/>
          <c:tx>
            <c:strRef>
              <c:f>Sheet1!$B$1</c:f>
              <c:strCache>
                <c:ptCount val="1"/>
                <c:pt idx="0">
                  <c:v>人口割合</c:v>
                </c:pt>
              </c:strCache>
            </c:strRef>
          </c:tx>
          <c:spPr>
            <a:effectLst>
              <a:outerShdw blurRad="50800" dist="38100" dir="2700000" algn="tl" rotWithShape="0">
                <a:prstClr val="black">
                  <a:alpha val="40000"/>
                </a:prstClr>
              </a:outerShdw>
            </a:effectLst>
          </c:spPr>
          <c:dPt>
            <c:idx val="0"/>
            <c:bubble3D val="0"/>
            <c:spPr>
              <a:solidFill>
                <a:srgbClr val="EEF5FE"/>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2967-4000-971B-5B4D82178D66}"/>
              </c:ext>
            </c:extLst>
          </c:dPt>
          <c:dPt>
            <c:idx val="1"/>
            <c:bubble3D val="0"/>
            <c:spPr>
              <a:solidFill>
                <a:srgbClr val="EEF5FE"/>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2967-4000-971B-5B4D82178D66}"/>
              </c:ext>
            </c:extLst>
          </c:dPt>
          <c:dPt>
            <c:idx val="2"/>
            <c:bubble3D val="0"/>
            <c:spPr>
              <a:solidFill>
                <a:srgbClr val="EEF5FE"/>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2967-4000-971B-5B4D82178D66}"/>
              </c:ext>
            </c:extLst>
          </c:dPt>
          <c:dPt>
            <c:idx val="3"/>
            <c:bubble3D val="0"/>
            <c:spPr>
              <a:solidFill>
                <a:srgbClr val="629DD1"/>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2967-4000-971B-5B4D82178D66}"/>
              </c:ext>
            </c:extLst>
          </c:dPt>
          <c:dPt>
            <c:idx val="4"/>
            <c:bubble3D val="0"/>
            <c:spPr>
              <a:solidFill>
                <a:srgbClr val="629DD1"/>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2967-4000-971B-5B4D82178D66}"/>
              </c:ext>
            </c:extLst>
          </c:dPt>
          <c:dPt>
            <c:idx val="5"/>
            <c:bubble3D val="0"/>
            <c:spPr>
              <a:solidFill>
                <a:srgbClr val="D4E5F7"/>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2967-4000-971B-5B4D82178D66}"/>
              </c:ext>
            </c:extLst>
          </c:dPt>
          <c:dPt>
            <c:idx val="6"/>
            <c:bubble3D val="0"/>
            <c:spPr>
              <a:solidFill>
                <a:srgbClr val="D4E5F7"/>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2967-4000-971B-5B4D82178D66}"/>
              </c:ext>
            </c:extLst>
          </c:dPt>
          <c:dPt>
            <c:idx val="7"/>
            <c:bubble3D val="0"/>
            <c:spPr>
              <a:solidFill>
                <a:srgbClr val="D4E5F7"/>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F-2967-4000-971B-5B4D82178D66}"/>
              </c:ext>
            </c:extLst>
          </c:dPt>
          <c:dPt>
            <c:idx val="8"/>
            <c:bubble3D val="0"/>
            <c:spPr>
              <a:solidFill>
                <a:srgbClr val="EEF5FE"/>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1-2967-4000-971B-5B4D82178D66}"/>
              </c:ext>
            </c:extLst>
          </c:dPt>
          <c:dLbls>
            <c:dLbl>
              <c:idx val="0"/>
              <c:layout>
                <c:manualLayout>
                  <c:x val="1.7202207881531272E-2"/>
                  <c:y val="-3.745162914832853E-2"/>
                </c:manualLayout>
              </c:layout>
              <c:tx>
                <c:rich>
                  <a:bodyPr/>
                  <a:lstStyle/>
                  <a:p>
                    <a:fld id="{E39A6A4F-F1EA-4BF0-B1AB-59826A73FCEF}" type="CATEGORYNAME">
                      <a:rPr lang="ja-JP" altLang="en-US" b="0" smtClean="0">
                        <a:solidFill>
                          <a:schemeClr val="tx1"/>
                        </a:solidFill>
                      </a:rPr>
                      <a:pPr/>
                      <a:t>[分類名]</a:t>
                    </a:fld>
                    <a:br>
                      <a:rPr lang="ja-JP" altLang="en-US" b="0" baseline="0">
                        <a:solidFill>
                          <a:schemeClr val="tx1"/>
                        </a:solidFill>
                      </a:rPr>
                    </a:br>
                    <a:r>
                      <a:rPr lang="ja-JP" altLang="en-US" b="0" baseline="0">
                        <a:solidFill>
                          <a:schemeClr val="tx1"/>
                        </a:solidFill>
                      </a:rPr>
                      <a:t> </a:t>
                    </a:r>
                    <a:fld id="{A18355F6-0C11-4B7E-BD36-1C0AE40CD2D8}" type="VALUE">
                      <a:rPr lang="en-US" altLang="ja-JP" b="0" baseline="0">
                        <a:solidFill>
                          <a:schemeClr val="tx1"/>
                        </a:solidFill>
                      </a:rPr>
                      <a:pPr/>
                      <a:t>[値]</a:t>
                    </a:fld>
                    <a:endParaRPr lang="ja-JP" altLang="en-US" b="0" baseline="0">
                      <a:solidFill>
                        <a:schemeClr val="tx1"/>
                      </a:solidFill>
                    </a:endParaRP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967-4000-971B-5B4D82178D66}"/>
                </c:ext>
              </c:extLst>
            </c:dLbl>
            <c:dLbl>
              <c:idx val="1"/>
              <c:layout>
                <c:manualLayout>
                  <c:x val="7.7169084692567643E-3"/>
                  <c:y val="2.1985259500699149E-3"/>
                </c:manualLayout>
              </c:layout>
              <c:tx>
                <c:rich>
                  <a:bodyPr/>
                  <a:lstStyle/>
                  <a:p>
                    <a:fld id="{54429937-6AB9-4A47-9CF9-EB63E5D7874D}" type="CATEGORYNAME">
                      <a:rPr lang="ja-JP" altLang="en-US" smtClean="0"/>
                      <a:pPr/>
                      <a:t>[分類名]</a:t>
                    </a:fld>
                    <a:endParaRPr lang="ja-JP" altLang="en-US" baseline="0"/>
                  </a:p>
                  <a:p>
                    <a:r>
                      <a:rPr lang="ja-JP" altLang="en-US" baseline="0"/>
                      <a:t> </a:t>
                    </a:r>
                    <a:fld id="{8F2B40F7-543E-4D01-B6CE-83A0200D9AC9}" type="VALUE">
                      <a:rPr lang="en-US" altLang="ja-JP" baseline="0"/>
                      <a:pPr/>
                      <a:t>[値]</a:t>
                    </a:fld>
                    <a:endParaRPr lang="ja-JP" alt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967-4000-971B-5B4D82178D66}"/>
                </c:ext>
              </c:extLst>
            </c:dLbl>
            <c:dLbl>
              <c:idx val="2"/>
              <c:tx>
                <c:rich>
                  <a:bodyPr/>
                  <a:lstStyle/>
                  <a:p>
                    <a:fld id="{9EE4EDC4-13DC-40F3-9D5E-623A35FE8FA4}" type="CATEGORYNAME">
                      <a:rPr lang="ja-JP" altLang="en-US" smtClean="0"/>
                      <a:pPr/>
                      <a:t>[分類名]</a:t>
                    </a:fld>
                    <a:endParaRPr lang="ja-JP" altLang="en-US" baseline="0"/>
                  </a:p>
                  <a:p>
                    <a:r>
                      <a:rPr lang="ja-JP" altLang="en-US" baseline="0"/>
                      <a:t> </a:t>
                    </a:r>
                    <a:fld id="{8C417B44-0A4B-4E6F-98CD-482E5819AA3C}" type="VALUE">
                      <a:rPr lang="en-US" altLang="ja-JP" baseline="0"/>
                      <a:pPr/>
                      <a:t>[値]</a:t>
                    </a:fld>
                    <a:endParaRPr lang="ja-JP" alt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967-4000-971B-5B4D82178D66}"/>
                </c:ext>
              </c:extLst>
            </c:dLbl>
            <c:dLbl>
              <c:idx val="3"/>
              <c:layout>
                <c:manualLayout>
                  <c:x val="9.2285994321711397E-3"/>
                  <c:y val="6.0498690227174965E-3"/>
                </c:manualLayout>
              </c:layout>
              <c:tx>
                <c:rich>
                  <a:bodyPr rot="0" spcFirstLastPara="1" vertOverflow="ellipsis" vert="horz" wrap="square" lIns="38100" tIns="19050" rIns="38100" bIns="19050" anchor="ctr" anchorCtr="1">
                    <a:spAutoFit/>
                  </a:bodyPr>
                  <a:lstStyle/>
                  <a:p>
                    <a:pPr>
                      <a:defRPr lang="ja-JP" sz="700" b="1" i="0" u="none" strike="noStrike" kern="1200" baseline="0">
                        <a:solidFill>
                          <a:schemeClr val="bg1"/>
                        </a:solidFill>
                        <a:latin typeface="Meiryo UI" panose="020B0604030504040204" pitchFamily="50" charset="-128"/>
                        <a:ea typeface="Meiryo UI" panose="020B0604030504040204" pitchFamily="50" charset="-128"/>
                        <a:cs typeface="+mn-cs"/>
                      </a:defRPr>
                    </a:pPr>
                    <a:fld id="{5C4F17BE-B098-4C2A-8286-62A4D3E438E0}" type="CATEGORYNAME">
                      <a:rPr lang="ja-JP" altLang="en-US" sz="700" b="1" smtClean="0">
                        <a:solidFill>
                          <a:schemeClr val="bg1"/>
                        </a:solidFill>
                      </a:rPr>
                      <a:pPr>
                        <a:defRPr lang="ja-JP" sz="700" b="1">
                          <a:solidFill>
                            <a:schemeClr val="bg1"/>
                          </a:solidFill>
                          <a:latin typeface="Meiryo UI" panose="020B0604030504040204" pitchFamily="50" charset="-128"/>
                          <a:ea typeface="Meiryo UI" panose="020B0604030504040204" pitchFamily="50" charset="-128"/>
                        </a:defRPr>
                      </a:pPr>
                      <a:t>[分類名]</a:t>
                    </a:fld>
                    <a:endParaRPr lang="ja-JP" altLang="en-US" sz="700" b="1" baseline="0">
                      <a:solidFill>
                        <a:schemeClr val="bg1"/>
                      </a:solidFill>
                    </a:endParaRPr>
                  </a:p>
                  <a:p>
                    <a:pPr>
                      <a:defRPr lang="ja-JP" sz="700" b="1">
                        <a:solidFill>
                          <a:schemeClr val="bg1"/>
                        </a:solidFill>
                        <a:latin typeface="Meiryo UI" panose="020B0604030504040204" pitchFamily="50" charset="-128"/>
                        <a:ea typeface="Meiryo UI" panose="020B0604030504040204" pitchFamily="50" charset="-128"/>
                      </a:defRPr>
                    </a:pPr>
                    <a:r>
                      <a:rPr lang="ja-JP" altLang="en-US" sz="700" b="1" baseline="0">
                        <a:solidFill>
                          <a:schemeClr val="bg1"/>
                        </a:solidFill>
                      </a:rPr>
                      <a:t> </a:t>
                    </a:r>
                    <a:fld id="{458EF535-9BCD-4F23-8C0D-E59D592FE4CD}" type="VALUE">
                      <a:rPr lang="en-US" altLang="ja-JP" sz="700" b="1" baseline="0">
                        <a:solidFill>
                          <a:schemeClr val="bg1"/>
                        </a:solidFill>
                      </a:rPr>
                      <a:pPr>
                        <a:defRPr lang="ja-JP" sz="700" b="1">
                          <a:solidFill>
                            <a:schemeClr val="bg1"/>
                          </a:solidFill>
                          <a:latin typeface="Meiryo UI" panose="020B0604030504040204" pitchFamily="50" charset="-128"/>
                          <a:ea typeface="Meiryo UI" panose="020B0604030504040204" pitchFamily="50" charset="-128"/>
                        </a:defRPr>
                      </a:pPr>
                      <a:t>[値]</a:t>
                    </a:fld>
                    <a:endParaRPr lang="ja-JP" altLang="en-US" sz="700" b="1" baseline="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lang="ja-JP" sz="700" b="1"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ltLang="en-US"/>
                </a:p>
              </c:txPr>
              <c:showLegendKey val="0"/>
              <c:showVal val="1"/>
              <c:showCatName val="1"/>
              <c:showSerName val="0"/>
              <c:showPercent val="0"/>
              <c:showBubbleSize val="0"/>
              <c:extLst>
                <c:ext xmlns:c15="http://schemas.microsoft.com/office/drawing/2012/chart" uri="{CE6537A1-D6FC-4f65-9D91-7224C49458BB}">
                  <c15:layout>
                    <c:manualLayout>
                      <c:w val="0.22756316750951364"/>
                      <c:h val="0.22795906477599526"/>
                    </c:manualLayout>
                  </c15:layout>
                  <c15:dlblFieldTable/>
                  <c15:showDataLabelsRange val="0"/>
                </c:ext>
                <c:ext xmlns:c16="http://schemas.microsoft.com/office/drawing/2014/chart" uri="{C3380CC4-5D6E-409C-BE32-E72D297353CC}">
                  <c16:uniqueId val="{00000007-2967-4000-971B-5B4D82178D66}"/>
                </c:ext>
              </c:extLst>
            </c:dLbl>
            <c:dLbl>
              <c:idx val="4"/>
              <c:layout>
                <c:manualLayout>
                  <c:x val="-3.3947791035298875E-3"/>
                  <c:y val="5.5434902218396464E-3"/>
                </c:manualLayout>
              </c:layout>
              <c:tx>
                <c:rich>
                  <a:bodyPr rot="0" spcFirstLastPara="1" vertOverflow="ellipsis" vert="horz" wrap="square" lIns="38100" tIns="19050" rIns="38100" bIns="19050" anchor="ctr" anchorCtr="1">
                    <a:spAutoFit/>
                  </a:bodyPr>
                  <a:lstStyle/>
                  <a:p>
                    <a:pPr>
                      <a:defRPr lang="ja-JP" sz="700" b="1" i="0" u="none" strike="noStrike" kern="1200" baseline="0">
                        <a:solidFill>
                          <a:schemeClr val="bg1"/>
                        </a:solidFill>
                        <a:latin typeface="Meiryo UI" panose="020B0604030504040204" pitchFamily="50" charset="-128"/>
                        <a:ea typeface="Meiryo UI" panose="020B0604030504040204" pitchFamily="50" charset="-128"/>
                        <a:cs typeface="+mn-cs"/>
                      </a:defRPr>
                    </a:pPr>
                    <a:fld id="{72A9E538-8209-44E5-9436-F91FB9EC60FC}" type="CATEGORYNAME">
                      <a:rPr lang="ja-JP" altLang="en-US" sz="700" b="1" smtClean="0">
                        <a:solidFill>
                          <a:schemeClr val="bg1"/>
                        </a:solidFill>
                      </a:rPr>
                      <a:pPr>
                        <a:defRPr lang="ja-JP" sz="700" b="1">
                          <a:solidFill>
                            <a:schemeClr val="bg1"/>
                          </a:solidFill>
                          <a:latin typeface="Meiryo UI" panose="020B0604030504040204" pitchFamily="50" charset="-128"/>
                          <a:ea typeface="Meiryo UI" panose="020B0604030504040204" pitchFamily="50" charset="-128"/>
                        </a:defRPr>
                      </a:pPr>
                      <a:t>[分類名]</a:t>
                    </a:fld>
                    <a:endParaRPr lang="ja-JP" altLang="en-US" sz="700" b="1" baseline="0">
                      <a:solidFill>
                        <a:schemeClr val="bg1"/>
                      </a:solidFill>
                    </a:endParaRPr>
                  </a:p>
                  <a:p>
                    <a:pPr>
                      <a:defRPr lang="ja-JP" sz="700" b="1">
                        <a:solidFill>
                          <a:schemeClr val="bg1"/>
                        </a:solidFill>
                        <a:latin typeface="Meiryo UI" panose="020B0604030504040204" pitchFamily="50" charset="-128"/>
                        <a:ea typeface="Meiryo UI" panose="020B0604030504040204" pitchFamily="50" charset="-128"/>
                      </a:defRPr>
                    </a:pPr>
                    <a:r>
                      <a:rPr lang="ja-JP" altLang="en-US" sz="700" b="1" baseline="0">
                        <a:solidFill>
                          <a:schemeClr val="bg1"/>
                        </a:solidFill>
                      </a:rPr>
                      <a:t> </a:t>
                    </a:r>
                    <a:fld id="{15B4CB76-3F42-4502-B7D0-264B9DA23D2E}" type="VALUE">
                      <a:rPr lang="en-US" altLang="ja-JP" sz="700" b="1" baseline="0">
                        <a:solidFill>
                          <a:schemeClr val="bg1"/>
                        </a:solidFill>
                      </a:rPr>
                      <a:pPr>
                        <a:defRPr lang="ja-JP" sz="700" b="1">
                          <a:solidFill>
                            <a:schemeClr val="bg1"/>
                          </a:solidFill>
                          <a:latin typeface="Meiryo UI" panose="020B0604030504040204" pitchFamily="50" charset="-128"/>
                          <a:ea typeface="Meiryo UI" panose="020B0604030504040204" pitchFamily="50" charset="-128"/>
                        </a:defRPr>
                      </a:pPr>
                      <a:t>[値]</a:t>
                    </a:fld>
                    <a:endParaRPr lang="ja-JP" altLang="en-US" sz="700" b="1" baseline="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lang="ja-JP" sz="700" b="1"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ltLang="en-US"/>
                </a:p>
              </c:txPr>
              <c:showLegendKey val="0"/>
              <c:showVal val="1"/>
              <c:showCatName val="1"/>
              <c:showSerName val="0"/>
              <c:showPercent val="0"/>
              <c:showBubbleSize val="0"/>
              <c:extLst>
                <c:ext xmlns:c15="http://schemas.microsoft.com/office/drawing/2012/chart" uri="{CE6537A1-D6FC-4f65-9D91-7224C49458BB}">
                  <c15:layout>
                    <c:manualLayout>
                      <c:w val="0.22756316750951364"/>
                      <c:h val="0.22795906477599526"/>
                    </c:manualLayout>
                  </c15:layout>
                  <c15:dlblFieldTable/>
                  <c15:showDataLabelsRange val="0"/>
                </c:ext>
                <c:ext xmlns:c16="http://schemas.microsoft.com/office/drawing/2014/chart" uri="{C3380CC4-5D6E-409C-BE32-E72D297353CC}">
                  <c16:uniqueId val="{00000009-2967-4000-971B-5B4D82178D66}"/>
                </c:ext>
              </c:extLst>
            </c:dLbl>
            <c:dLbl>
              <c:idx val="5"/>
              <c:tx>
                <c:rich>
                  <a:bodyPr/>
                  <a:lstStyle/>
                  <a:p>
                    <a:fld id="{2F346EB6-3055-46FA-98F1-8052BDADC3E5}" type="CATEGORYNAME">
                      <a:rPr lang="ja-JP" altLang="en-US" smtClean="0"/>
                      <a:pPr/>
                      <a:t>[分類名]</a:t>
                    </a:fld>
                    <a:endParaRPr lang="ja-JP" altLang="en-US" baseline="0"/>
                  </a:p>
                  <a:p>
                    <a:r>
                      <a:rPr lang="ja-JP" altLang="en-US" baseline="0"/>
                      <a:t> </a:t>
                    </a:r>
                    <a:fld id="{6E9E2D5E-F19A-4596-BBF4-B2DDC10BBBD3}" type="VALUE">
                      <a:rPr lang="en-US" altLang="ja-JP" baseline="0"/>
                      <a:pPr/>
                      <a:t>[値]</a:t>
                    </a:fld>
                    <a:endParaRPr lang="ja-JP" alt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2967-4000-971B-5B4D82178D66}"/>
                </c:ext>
              </c:extLst>
            </c:dLbl>
            <c:dLbl>
              <c:idx val="6"/>
              <c:layout>
                <c:manualLayout>
                  <c:x val="-1.2416974765294617E-2"/>
                  <c:y val="1.1125911028800192E-2"/>
                </c:manualLayout>
              </c:layout>
              <c:tx>
                <c:rich>
                  <a:bodyPr/>
                  <a:lstStyle/>
                  <a:p>
                    <a:fld id="{B9468D47-7EFE-4772-A92D-75F87CA46FE9}" type="CATEGORYNAME">
                      <a:rPr lang="ja-JP" altLang="en-US" smtClean="0"/>
                      <a:pPr/>
                      <a:t>[分類名]</a:t>
                    </a:fld>
                    <a:endParaRPr lang="ja-JP" altLang="en-US" baseline="0"/>
                  </a:p>
                  <a:p>
                    <a:fld id="{E7760D88-3429-40A3-83C8-2F934DB1993D}" type="VALUE">
                      <a:rPr lang="en-US" altLang="ja-JP" baseline="0" smtClean="0"/>
                      <a:pPr/>
                      <a:t>[値]</a:t>
                    </a:fld>
                    <a:endParaRPr lang="ja-JP" alt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2967-4000-971B-5B4D82178D66}"/>
                </c:ext>
              </c:extLst>
            </c:dLbl>
            <c:dLbl>
              <c:idx val="7"/>
              <c:layout>
                <c:manualLayout>
                  <c:x val="-1.5107799343992073E-2"/>
                  <c:y val="-2.4764891824813447E-2"/>
                </c:manualLayout>
              </c:layout>
              <c:tx>
                <c:rich>
                  <a:bodyPr/>
                  <a:lstStyle/>
                  <a:p>
                    <a:fld id="{8069ACF8-EAE1-4E2C-9203-4DAD2D8CD9FE}" type="CATEGORYNAME">
                      <a:rPr lang="ja-JP" altLang="en-US" smtClean="0"/>
                      <a:pPr/>
                      <a:t>[分類名]</a:t>
                    </a:fld>
                    <a:endParaRPr lang="ja-JP" altLang="en-US" baseline="0"/>
                  </a:p>
                  <a:p>
                    <a:r>
                      <a:rPr lang="ja-JP" altLang="en-US" baseline="0"/>
                      <a:t> </a:t>
                    </a:r>
                    <a:fld id="{9EF35F0F-BC19-4F99-B881-B9FFA76F616C}" type="VALUE">
                      <a:rPr lang="en-US" altLang="ja-JP" baseline="0"/>
                      <a:pPr/>
                      <a:t>[値]</a:t>
                    </a:fld>
                    <a:endParaRPr lang="ja-JP" alt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2967-4000-971B-5B4D82178D66}"/>
                </c:ext>
              </c:extLst>
            </c:dLbl>
            <c:dLbl>
              <c:idx val="8"/>
              <c:layout>
                <c:manualLayout>
                  <c:x val="-5.3424177941545272E-3"/>
                  <c:y val="-2.650698065822087E-2"/>
                </c:manualLayout>
              </c:layout>
              <c:tx>
                <c:rich>
                  <a:bodyPr/>
                  <a:lstStyle/>
                  <a:p>
                    <a:fld id="{613AAA17-DBF7-46F2-909C-2B19AD721163}" type="CATEGORYNAME">
                      <a:rPr lang="ja-JP" altLang="en-US" smtClean="0"/>
                      <a:pPr/>
                      <a:t>[分類名]</a:t>
                    </a:fld>
                    <a:r>
                      <a:rPr lang="ja-JP" altLang="en-US" baseline="0"/>
                      <a:t> </a:t>
                    </a:r>
                    <a:br>
                      <a:rPr lang="ja-JP" altLang="en-US" baseline="0"/>
                    </a:br>
                    <a:fld id="{5C422996-3104-41D4-8F29-C067ADE2A92F}" type="VALUE">
                      <a:rPr lang="en-US" altLang="ja-JP" baseline="0" smtClean="0"/>
                      <a:pPr/>
                      <a:t>[値]</a:t>
                    </a:fld>
                    <a:endParaRPr lang="ja-JP" alt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2967-4000-971B-5B4D82178D66}"/>
                </c:ext>
              </c:extLst>
            </c:dLbl>
            <c:spPr>
              <a:noFill/>
              <a:ln>
                <a:noFill/>
              </a:ln>
              <a:effectLst/>
            </c:spPr>
            <c:txPr>
              <a:bodyPr rot="0" spcFirstLastPara="1" vertOverflow="ellipsis" vert="horz" wrap="square" lIns="38100" tIns="19050" rIns="38100" bIns="19050" anchor="ctr" anchorCtr="1">
                <a:spAutoFit/>
              </a:bodyPr>
              <a:lstStyle/>
              <a:p>
                <a:pPr>
                  <a:defRPr lang="ja-JP" sz="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10～19歳</c:v>
                </c:pt>
                <c:pt idx="1">
                  <c:v>20～29歳</c:v>
                </c:pt>
                <c:pt idx="2">
                  <c:v>30～39歳</c:v>
                </c:pt>
                <c:pt idx="3">
                  <c:v>40～49歳</c:v>
                </c:pt>
                <c:pt idx="4">
                  <c:v>50～59歳</c:v>
                </c:pt>
                <c:pt idx="5">
                  <c:v>60～69歳</c:v>
                </c:pt>
                <c:pt idx="6">
                  <c:v>70～79歳</c:v>
                </c:pt>
                <c:pt idx="7">
                  <c:v>80歳以上</c:v>
                </c:pt>
                <c:pt idx="8">
                  <c:v>0～9歳</c:v>
                </c:pt>
              </c:strCache>
            </c:strRef>
          </c:cat>
          <c:val>
            <c:numRef>
              <c:f>Sheet1!$B$2:$B$10</c:f>
              <c:numCache>
                <c:formatCode>0%</c:formatCode>
                <c:ptCount val="9"/>
                <c:pt idx="0">
                  <c:v>9.1201159709385804E-2</c:v>
                </c:pt>
                <c:pt idx="1">
                  <c:v>0.10315212551716166</c:v>
                </c:pt>
                <c:pt idx="2">
                  <c:v>0.11194068726905031</c:v>
                </c:pt>
                <c:pt idx="3">
                  <c:v>0.14930310298200966</c:v>
                </c:pt>
                <c:pt idx="4">
                  <c:v>0.13078161152492643</c:v>
                </c:pt>
                <c:pt idx="5">
                  <c:v>0.1192567818403131</c:v>
                </c:pt>
                <c:pt idx="6">
                  <c:v>0.13066499243378626</c:v>
                </c:pt>
                <c:pt idx="7">
                  <c:v>8.460649763267114E-2</c:v>
                </c:pt>
                <c:pt idx="8">
                  <c:v>7.9062374768098034E-2</c:v>
                </c:pt>
              </c:numCache>
            </c:numRef>
          </c:val>
          <c:extLst>
            <c:ext xmlns:c16="http://schemas.microsoft.com/office/drawing/2014/chart" uri="{C3380CC4-5D6E-409C-BE32-E72D297353CC}">
              <c16:uniqueId val="{00000012-2967-4000-971B-5B4D82178D66}"/>
            </c:ext>
          </c:extLst>
        </c:ser>
        <c:dLbls>
          <c:showLegendKey val="0"/>
          <c:showVal val="0"/>
          <c:showCatName val="0"/>
          <c:showSerName val="0"/>
          <c:showPercent val="0"/>
          <c:showBubbleSize val="0"/>
          <c:showLeaderLines val="1"/>
        </c:dLbls>
        <c:firstSliceAng val="0"/>
        <c:holeSize val="5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17049164586135"/>
          <c:y val="7.7598080342088982E-2"/>
          <c:w val="0.63016132613332698"/>
          <c:h val="0.80430596211111616"/>
        </c:manualLayout>
      </c:layout>
      <c:doughnutChart>
        <c:varyColors val="1"/>
        <c:ser>
          <c:idx val="0"/>
          <c:order val="0"/>
          <c:tx>
            <c:strRef>
              <c:f>Sheet1!$B$1</c:f>
              <c:strCache>
                <c:ptCount val="1"/>
                <c:pt idx="0">
                  <c:v>シェア率</c:v>
                </c:pt>
              </c:strCache>
            </c:strRef>
          </c:tx>
          <c:spPr>
            <a:solidFill>
              <a:srgbClr val="D4E5F7"/>
            </a:solidFill>
            <a:effectLst>
              <a:outerShdw blurRad="50800" dist="38100" dir="2700000" algn="tl" rotWithShape="0">
                <a:prstClr val="black">
                  <a:alpha val="40000"/>
                </a:prstClr>
              </a:outerShdw>
            </a:effectLst>
          </c:spPr>
          <c:dPt>
            <c:idx val="0"/>
            <c:bubble3D val="0"/>
            <c:spPr>
              <a:solidFill>
                <a:srgbClr val="629DD1"/>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FE8A-4E93-8C8C-289B5FD7784F}"/>
              </c:ext>
            </c:extLst>
          </c:dPt>
          <c:dPt>
            <c:idx val="1"/>
            <c:bubble3D val="0"/>
            <c:spPr>
              <a:solidFill>
                <a:srgbClr val="629DD1"/>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FE8A-4E93-8C8C-289B5FD7784F}"/>
              </c:ext>
            </c:extLst>
          </c:dPt>
          <c:dPt>
            <c:idx val="2"/>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FE8A-4E93-8C8C-289B5FD7784F}"/>
              </c:ext>
            </c:extLst>
          </c:dPt>
          <c:dPt>
            <c:idx val="3"/>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FE8A-4E93-8C8C-289B5FD7784F}"/>
              </c:ext>
            </c:extLst>
          </c:dPt>
          <c:dPt>
            <c:idx val="4"/>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FE8A-4E93-8C8C-289B5FD7784F}"/>
              </c:ext>
            </c:extLst>
          </c:dPt>
          <c:dPt>
            <c:idx val="5"/>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FE8A-4E93-8C8C-289B5FD7784F}"/>
              </c:ext>
            </c:extLst>
          </c:dPt>
          <c:dPt>
            <c:idx val="6"/>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FE8A-4E93-8C8C-289B5FD7784F}"/>
              </c:ext>
            </c:extLst>
          </c:dPt>
          <c:dPt>
            <c:idx val="7"/>
            <c:bubble3D val="0"/>
            <c:spPr>
              <a:solidFill>
                <a:srgbClr val="D4E5F7"/>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F-FE8A-4E93-8C8C-289B5FD7784F}"/>
              </c:ext>
            </c:extLst>
          </c:dPt>
          <c:dLbls>
            <c:dLbl>
              <c:idx val="0"/>
              <c:delete val="1"/>
              <c:extLst>
                <c:ext xmlns:c15="http://schemas.microsoft.com/office/drawing/2012/chart" uri="{CE6537A1-D6FC-4f65-9D91-7224C49458BB}">
                  <c15:layout>
                    <c:manualLayout>
                      <c:w val="0.36009218359900136"/>
                      <c:h val="0.18369932163072267"/>
                    </c:manualLayout>
                  </c15:layout>
                </c:ext>
                <c:ext xmlns:c16="http://schemas.microsoft.com/office/drawing/2014/chart" uri="{C3380CC4-5D6E-409C-BE32-E72D297353CC}">
                  <c16:uniqueId val="{00000001-FE8A-4E93-8C8C-289B5FD7784F}"/>
                </c:ext>
              </c:extLst>
            </c:dLbl>
            <c:dLbl>
              <c:idx val="1"/>
              <c:delete val="1"/>
              <c:extLst>
                <c:ext xmlns:c15="http://schemas.microsoft.com/office/drawing/2012/chart" uri="{CE6537A1-D6FC-4f65-9D91-7224C49458BB}">
                  <c15:layout>
                    <c:manualLayout>
                      <c:w val="0.37449587094296138"/>
                      <c:h val="0.18369932163072267"/>
                    </c:manualLayout>
                  </c15:layout>
                </c:ext>
                <c:ext xmlns:c16="http://schemas.microsoft.com/office/drawing/2014/chart" uri="{C3380CC4-5D6E-409C-BE32-E72D297353CC}">
                  <c16:uniqueId val="{00000003-FE8A-4E93-8C8C-289B5FD7784F}"/>
                </c:ext>
              </c:extLst>
            </c:dLbl>
            <c:dLbl>
              <c:idx val="2"/>
              <c:layout>
                <c:manualLayout>
                  <c:x val="-8.305947783307828E-2"/>
                  <c:y val="1.816068884635994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E8A-4E93-8C8C-289B5FD7784F}"/>
                </c:ext>
              </c:extLst>
            </c:dLbl>
            <c:dLbl>
              <c:idx val="3"/>
              <c:layout>
                <c:manualLayout>
                  <c:x val="-6.1154416659064265E-2"/>
                  <c:y val="-1.965444154049876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E8A-4E93-8C8C-289B5FD7784F}"/>
                </c:ext>
              </c:extLst>
            </c:dLbl>
            <c:dLbl>
              <c:idx val="4"/>
              <c:layout>
                <c:manualLayout>
                  <c:x val="-4.4030197876507672E-2"/>
                  <c:y val="-6.770153706532983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E8A-4E93-8C8C-289B5FD7784F}"/>
                </c:ext>
              </c:extLst>
            </c:dLbl>
            <c:dLbl>
              <c:idx val="5"/>
              <c:layout>
                <c:manualLayout>
                  <c:x val="2.2593219556312418E-4"/>
                  <c:y val="-9.0431898190880405E-2"/>
                </c:manualLayout>
              </c:layout>
              <c:spPr>
                <a:noFill/>
                <a:ln>
                  <a:noFill/>
                </a:ln>
                <a:effectLst/>
              </c:spPr>
              <c:txPr>
                <a:bodyPr rot="0" spcFirstLastPara="1" vertOverflow="ellipsis" vert="horz" wrap="square" lIns="38100" tIns="19050" rIns="38100" bIns="19050" anchor="ctr" anchorCtr="1">
                  <a:noAutofit/>
                </a:bodyPr>
                <a:lstStyle/>
                <a:p>
                  <a:pPr>
                    <a:defRPr lang="ja-JP" sz="6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13530815642256755"/>
                      <c:h val="9.7258368644541557E-2"/>
                    </c:manualLayout>
                  </c15:layout>
                </c:ext>
                <c:ext xmlns:c16="http://schemas.microsoft.com/office/drawing/2014/chart" uri="{C3380CC4-5D6E-409C-BE32-E72D297353CC}">
                  <c16:uniqueId val="{0000000B-FE8A-4E93-8C8C-289B5FD7784F}"/>
                </c:ext>
              </c:extLst>
            </c:dLbl>
            <c:dLbl>
              <c:idx val="6"/>
              <c:delete val="1"/>
              <c:extLst>
                <c:ext xmlns:c15="http://schemas.microsoft.com/office/drawing/2012/chart" uri="{CE6537A1-D6FC-4f65-9D91-7224C49458BB}">
                  <c15:layout>
                    <c:manualLayout>
                      <c:w val="0.16679447715485973"/>
                      <c:h val="0.12492422962646446"/>
                    </c:manualLayout>
                  </c15:layout>
                </c:ext>
                <c:ext xmlns:c16="http://schemas.microsoft.com/office/drawing/2014/chart" uri="{C3380CC4-5D6E-409C-BE32-E72D297353CC}">
                  <c16:uniqueId val="{0000000D-FE8A-4E93-8C8C-289B5FD7784F}"/>
                </c:ext>
              </c:extLst>
            </c:dLbl>
            <c:dLbl>
              <c:idx val="7"/>
              <c:delete val="1"/>
              <c:extLst>
                <c:ext xmlns:c15="http://schemas.microsoft.com/office/drawing/2012/chart" uri="{CE6537A1-D6FC-4f65-9D91-7224C49458BB}"/>
                <c:ext xmlns:c16="http://schemas.microsoft.com/office/drawing/2014/chart" uri="{C3380CC4-5D6E-409C-BE32-E72D297353CC}">
                  <c16:uniqueId val="{0000000F-FE8A-4E93-8C8C-289B5FD7784F}"/>
                </c:ext>
              </c:extLst>
            </c:dLbl>
            <c:spPr>
              <a:noFill/>
              <a:ln>
                <a:noFill/>
              </a:ln>
              <a:effectLst/>
            </c:spPr>
            <c:txPr>
              <a:bodyPr rot="0" spcFirstLastPara="1" vertOverflow="ellipsis" vert="horz" wrap="square" lIns="38100" tIns="19050" rIns="38100" bIns="19050" anchor="ctr" anchorCtr="1">
                <a:spAutoFit/>
              </a:bodyPr>
              <a:lstStyle/>
              <a:p>
                <a:pPr>
                  <a:defRPr lang="ja-JP" sz="6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Sheet1!$A$2:$A$9</c:f>
              <c:strCache>
                <c:ptCount val="7"/>
                <c:pt idx="0">
                  <c:v>FM802</c:v>
                </c:pt>
                <c:pt idx="1">
                  <c:v>FM COCOLO</c:v>
                </c:pt>
                <c:pt idx="2">
                  <c:v>FM大阪</c:v>
                </c:pt>
                <c:pt idx="3">
                  <c:v>ABC</c:v>
                </c:pt>
                <c:pt idx="4">
                  <c:v>MBS</c:v>
                </c:pt>
                <c:pt idx="5">
                  <c:v>OBC</c:v>
                </c:pt>
                <c:pt idx="6">
                  <c:v>その他</c:v>
                </c:pt>
              </c:strCache>
            </c:strRef>
          </c:cat>
          <c:val>
            <c:numRef>
              <c:f>Sheet1!$B$2:$B$9</c:f>
              <c:numCache>
                <c:formatCode>General</c:formatCode>
                <c:ptCount val="8"/>
                <c:pt idx="0">
                  <c:v>45.1</c:v>
                </c:pt>
                <c:pt idx="1">
                  <c:v>15.3</c:v>
                </c:pt>
                <c:pt idx="2">
                  <c:v>9.8000000000000007</c:v>
                </c:pt>
                <c:pt idx="3">
                  <c:v>12.7</c:v>
                </c:pt>
                <c:pt idx="4">
                  <c:v>14.6</c:v>
                </c:pt>
                <c:pt idx="5">
                  <c:v>2.4</c:v>
                </c:pt>
                <c:pt idx="6">
                  <c:v>9.9999999999994316E-2</c:v>
                </c:pt>
                <c:pt idx="7">
                  <c:v>0</c:v>
                </c:pt>
              </c:numCache>
            </c:numRef>
          </c:val>
          <c:extLst>
            <c:ext xmlns:c16="http://schemas.microsoft.com/office/drawing/2014/chart" uri="{C3380CC4-5D6E-409C-BE32-E72D297353CC}">
              <c16:uniqueId val="{00000010-FE8A-4E93-8C8C-289B5FD7784F}"/>
            </c:ext>
          </c:extLst>
        </c:ser>
        <c:dLbls>
          <c:showLegendKey val="0"/>
          <c:showVal val="0"/>
          <c:showCatName val="1"/>
          <c:showSerName val="0"/>
          <c:showPercent val="1"/>
          <c:showBubbleSize val="0"/>
          <c:showLeaderLines val="0"/>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r>
              <a:rPr lang="ja-JP" altLang="en-US" sz="1400"/>
              <a:t>勉強中に接触するメディア</a:t>
            </a:r>
          </a:p>
        </c:rich>
      </c:tx>
      <c:overlay val="0"/>
      <c:spPr>
        <a:noFill/>
        <a:ln>
          <a:noFill/>
        </a:ln>
        <a:effectLst/>
      </c:spPr>
      <c:txPr>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8.9849258544423383E-2"/>
          <c:y val="0.17771542337688645"/>
          <c:w val="0.88123920991427529"/>
          <c:h val="0.45676307859819709"/>
        </c:manualLayout>
      </c:layout>
      <c:barChart>
        <c:barDir val="col"/>
        <c:grouping val="clustered"/>
        <c:varyColors val="0"/>
        <c:ser>
          <c:idx val="0"/>
          <c:order val="0"/>
          <c:tx>
            <c:strRef>
              <c:f>Sheet1!$B$1</c:f>
              <c:strCache>
                <c:ptCount val="1"/>
                <c:pt idx="0">
                  <c:v>勉強中に接触するメディア</c:v>
                </c:pt>
              </c:strCache>
            </c:strRef>
          </c:tx>
          <c:spPr>
            <a:solidFill>
              <a:srgbClr val="BFBFBF"/>
            </a:solidFill>
            <a:ln>
              <a:noFill/>
            </a:ln>
            <a:effectLst/>
          </c:spPr>
          <c:invertIfNegative val="0"/>
          <c:dPt>
            <c:idx val="0"/>
            <c:invertIfNegative val="0"/>
            <c:bubble3D val="0"/>
            <c:spPr>
              <a:solidFill>
                <a:srgbClr val="629DD1"/>
              </a:solidFill>
              <a:ln>
                <a:noFill/>
              </a:ln>
              <a:effectLst/>
            </c:spPr>
            <c:extLst>
              <c:ext xmlns:c16="http://schemas.microsoft.com/office/drawing/2014/chart" uri="{C3380CC4-5D6E-409C-BE32-E72D297353CC}">
                <c16:uniqueId val="{00000001-2827-4588-AEEA-9092AD1AE40B}"/>
              </c:ext>
            </c:extLst>
          </c:dPt>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ラジオ</c:v>
                </c:pt>
                <c:pt idx="1">
                  <c:v>テレビ</c:v>
                </c:pt>
                <c:pt idx="2">
                  <c:v>新聞</c:v>
                </c:pt>
                <c:pt idx="3">
                  <c:v>雑誌</c:v>
                </c:pt>
                <c:pt idx="4">
                  <c:v>PC</c:v>
                </c:pt>
                <c:pt idx="5">
                  <c:v>携帯電話</c:v>
                </c:pt>
              </c:strCache>
            </c:strRef>
          </c:cat>
          <c:val>
            <c:numRef>
              <c:f>Sheet1!$B$2:$B$7</c:f>
              <c:numCache>
                <c:formatCode>General</c:formatCode>
                <c:ptCount val="6"/>
                <c:pt idx="0">
                  <c:v>4.2</c:v>
                </c:pt>
                <c:pt idx="1">
                  <c:v>3</c:v>
                </c:pt>
                <c:pt idx="2">
                  <c:v>0.2</c:v>
                </c:pt>
                <c:pt idx="3">
                  <c:v>0.3</c:v>
                </c:pt>
                <c:pt idx="4">
                  <c:v>4.3</c:v>
                </c:pt>
                <c:pt idx="5">
                  <c:v>8.3000000000000007</c:v>
                </c:pt>
              </c:numCache>
            </c:numRef>
          </c:val>
          <c:extLst>
            <c:ext xmlns:c16="http://schemas.microsoft.com/office/drawing/2014/chart" uri="{C3380CC4-5D6E-409C-BE32-E72D297353CC}">
              <c16:uniqueId val="{00000002-2827-4588-AEEA-9092AD1AE40B}"/>
            </c:ext>
          </c:extLst>
        </c:ser>
        <c:dLbls>
          <c:showLegendKey val="0"/>
          <c:showVal val="0"/>
          <c:showCatName val="0"/>
          <c:showSerName val="0"/>
          <c:showPercent val="0"/>
          <c:showBubbleSize val="0"/>
        </c:dLbls>
        <c:gapWidth val="219"/>
        <c:overlap val="-27"/>
        <c:axId val="58489760"/>
        <c:axId val="62496016"/>
      </c:barChart>
      <c:catAx>
        <c:axId val="584897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62496016"/>
        <c:crosses val="autoZero"/>
        <c:auto val="1"/>
        <c:lblAlgn val="ctr"/>
        <c:lblOffset val="100"/>
        <c:noMultiLvlLbl val="0"/>
      </c:catAx>
      <c:valAx>
        <c:axId val="62496016"/>
        <c:scaling>
          <c:orientation val="minMax"/>
          <c:max val="1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58489760"/>
        <c:crosses val="autoZero"/>
        <c:crossBetween val="between"/>
        <c:majorUnit val="2"/>
        <c:min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r>
              <a:rPr lang="ja-JP" altLang="en-US" sz="1400"/>
              <a:t>買い物に行く移動中に接触するメディア</a:t>
            </a:r>
          </a:p>
        </c:rich>
      </c:tx>
      <c:overlay val="0"/>
      <c:spPr>
        <a:noFill/>
        <a:ln>
          <a:noFill/>
        </a:ln>
        <a:effectLst/>
      </c:spPr>
      <c:txPr>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8.9849258544423383E-2"/>
          <c:y val="0.17771542337688645"/>
          <c:w val="0.88123920991427529"/>
          <c:h val="0.45676307859819709"/>
        </c:manualLayout>
      </c:layout>
      <c:barChart>
        <c:barDir val="col"/>
        <c:grouping val="clustered"/>
        <c:varyColors val="0"/>
        <c:ser>
          <c:idx val="0"/>
          <c:order val="0"/>
          <c:tx>
            <c:strRef>
              <c:f>Sheet1!$B$1</c:f>
              <c:strCache>
                <c:ptCount val="1"/>
                <c:pt idx="0">
                  <c:v>買い物に行く移動中に接触するメディア</c:v>
                </c:pt>
              </c:strCache>
            </c:strRef>
          </c:tx>
          <c:spPr>
            <a:solidFill>
              <a:srgbClr val="BFBFBF"/>
            </a:solidFill>
            <a:ln>
              <a:noFill/>
            </a:ln>
            <a:effectLst/>
          </c:spPr>
          <c:invertIfNegative val="0"/>
          <c:dPt>
            <c:idx val="0"/>
            <c:invertIfNegative val="0"/>
            <c:bubble3D val="0"/>
            <c:spPr>
              <a:solidFill>
                <a:srgbClr val="629DD1"/>
              </a:solidFill>
              <a:ln>
                <a:noFill/>
              </a:ln>
              <a:effectLst/>
            </c:spPr>
            <c:extLst>
              <c:ext xmlns:c16="http://schemas.microsoft.com/office/drawing/2014/chart" uri="{C3380CC4-5D6E-409C-BE32-E72D297353CC}">
                <c16:uniqueId val="{00000001-41AD-45FC-8CAD-1DC88AB80EA8}"/>
              </c:ext>
            </c:extLst>
          </c:dPt>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ラジオ</c:v>
                </c:pt>
                <c:pt idx="1">
                  <c:v>テレビ</c:v>
                </c:pt>
                <c:pt idx="2">
                  <c:v>新聞</c:v>
                </c:pt>
                <c:pt idx="3">
                  <c:v>雑誌</c:v>
                </c:pt>
                <c:pt idx="4">
                  <c:v>PC</c:v>
                </c:pt>
                <c:pt idx="5">
                  <c:v>携帯電話</c:v>
                </c:pt>
              </c:strCache>
            </c:strRef>
          </c:cat>
          <c:val>
            <c:numRef>
              <c:f>Sheet1!$B$2:$B$7</c:f>
              <c:numCache>
                <c:formatCode>General</c:formatCode>
                <c:ptCount val="6"/>
                <c:pt idx="0">
                  <c:v>12.7</c:v>
                </c:pt>
                <c:pt idx="1">
                  <c:v>4.8</c:v>
                </c:pt>
                <c:pt idx="2">
                  <c:v>0</c:v>
                </c:pt>
                <c:pt idx="3">
                  <c:v>0.2</c:v>
                </c:pt>
                <c:pt idx="4">
                  <c:v>1.1000000000000001</c:v>
                </c:pt>
                <c:pt idx="5">
                  <c:v>15.6</c:v>
                </c:pt>
              </c:numCache>
            </c:numRef>
          </c:val>
          <c:extLst>
            <c:ext xmlns:c16="http://schemas.microsoft.com/office/drawing/2014/chart" uri="{C3380CC4-5D6E-409C-BE32-E72D297353CC}">
              <c16:uniqueId val="{00000002-41AD-45FC-8CAD-1DC88AB80EA8}"/>
            </c:ext>
          </c:extLst>
        </c:ser>
        <c:dLbls>
          <c:showLegendKey val="0"/>
          <c:showVal val="0"/>
          <c:showCatName val="0"/>
          <c:showSerName val="0"/>
          <c:showPercent val="0"/>
          <c:showBubbleSize val="0"/>
        </c:dLbls>
        <c:gapWidth val="219"/>
        <c:overlap val="-27"/>
        <c:axId val="58489760"/>
        <c:axId val="62496016"/>
      </c:barChart>
      <c:catAx>
        <c:axId val="584897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62496016"/>
        <c:crosses val="autoZero"/>
        <c:auto val="1"/>
        <c:lblAlgn val="ctr"/>
        <c:lblOffset val="100"/>
        <c:noMultiLvlLbl val="0"/>
      </c:catAx>
      <c:valAx>
        <c:axId val="62496016"/>
        <c:scaling>
          <c:orientation val="minMax"/>
          <c:max val="2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58489760"/>
        <c:crosses val="autoZero"/>
        <c:crossBetween val="between"/>
        <c:majorUnit val="5"/>
        <c:min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r>
              <a:rPr lang="ja-JP" altLang="en-US" sz="1400"/>
              <a:t>通勤・通学中に接触するメディア</a:t>
            </a:r>
          </a:p>
        </c:rich>
      </c:tx>
      <c:overlay val="0"/>
      <c:spPr>
        <a:noFill/>
        <a:ln>
          <a:noFill/>
        </a:ln>
        <a:effectLst/>
      </c:spPr>
      <c:txPr>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8.9849258544423383E-2"/>
          <c:y val="0.17771542337688645"/>
          <c:w val="0.88123920991427529"/>
          <c:h val="0.45676307859819709"/>
        </c:manualLayout>
      </c:layout>
      <c:barChart>
        <c:barDir val="col"/>
        <c:grouping val="clustered"/>
        <c:varyColors val="0"/>
        <c:ser>
          <c:idx val="0"/>
          <c:order val="0"/>
          <c:tx>
            <c:strRef>
              <c:f>Sheet1!$B$1</c:f>
              <c:strCache>
                <c:ptCount val="1"/>
                <c:pt idx="0">
                  <c:v>通勤・通学中に接触するメディア</c:v>
                </c:pt>
              </c:strCache>
            </c:strRef>
          </c:tx>
          <c:spPr>
            <a:solidFill>
              <a:srgbClr val="BFBFBF"/>
            </a:solidFill>
            <a:ln>
              <a:noFill/>
            </a:ln>
            <a:effectLst/>
          </c:spPr>
          <c:invertIfNegative val="0"/>
          <c:dPt>
            <c:idx val="0"/>
            <c:invertIfNegative val="0"/>
            <c:bubble3D val="0"/>
            <c:spPr>
              <a:solidFill>
                <a:srgbClr val="629DD1"/>
              </a:solidFill>
              <a:ln>
                <a:noFill/>
              </a:ln>
              <a:effectLst/>
            </c:spPr>
            <c:extLst>
              <c:ext xmlns:c16="http://schemas.microsoft.com/office/drawing/2014/chart" uri="{C3380CC4-5D6E-409C-BE32-E72D297353CC}">
                <c16:uniqueId val="{00000001-5EFE-41F6-ABE5-F3ED93D63AFD}"/>
              </c:ext>
            </c:extLst>
          </c:dPt>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ラジオ</c:v>
                </c:pt>
                <c:pt idx="1">
                  <c:v>テレビ</c:v>
                </c:pt>
                <c:pt idx="2">
                  <c:v>新聞</c:v>
                </c:pt>
                <c:pt idx="3">
                  <c:v>雑誌</c:v>
                </c:pt>
                <c:pt idx="4">
                  <c:v>PC</c:v>
                </c:pt>
                <c:pt idx="5">
                  <c:v>携帯電話</c:v>
                </c:pt>
              </c:strCache>
            </c:strRef>
          </c:cat>
          <c:val>
            <c:numRef>
              <c:f>Sheet1!$B$2:$B$7</c:f>
              <c:numCache>
                <c:formatCode>General</c:formatCode>
                <c:ptCount val="6"/>
                <c:pt idx="0">
                  <c:v>13.9</c:v>
                </c:pt>
                <c:pt idx="1">
                  <c:v>2.4</c:v>
                </c:pt>
                <c:pt idx="2">
                  <c:v>1.5</c:v>
                </c:pt>
                <c:pt idx="3">
                  <c:v>1.1000000000000001</c:v>
                </c:pt>
                <c:pt idx="4">
                  <c:v>3</c:v>
                </c:pt>
                <c:pt idx="5">
                  <c:v>31.8</c:v>
                </c:pt>
              </c:numCache>
            </c:numRef>
          </c:val>
          <c:extLst>
            <c:ext xmlns:c16="http://schemas.microsoft.com/office/drawing/2014/chart" uri="{C3380CC4-5D6E-409C-BE32-E72D297353CC}">
              <c16:uniqueId val="{00000002-5EFE-41F6-ABE5-F3ED93D63AFD}"/>
            </c:ext>
          </c:extLst>
        </c:ser>
        <c:dLbls>
          <c:showLegendKey val="0"/>
          <c:showVal val="0"/>
          <c:showCatName val="0"/>
          <c:showSerName val="0"/>
          <c:showPercent val="0"/>
          <c:showBubbleSize val="0"/>
        </c:dLbls>
        <c:gapWidth val="219"/>
        <c:overlap val="-27"/>
        <c:axId val="58489760"/>
        <c:axId val="62496016"/>
      </c:barChart>
      <c:catAx>
        <c:axId val="584897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62496016"/>
        <c:crosses val="autoZero"/>
        <c:auto val="1"/>
        <c:lblAlgn val="ctr"/>
        <c:lblOffset val="100"/>
        <c:noMultiLvlLbl val="0"/>
      </c:catAx>
      <c:valAx>
        <c:axId val="62496016"/>
        <c:scaling>
          <c:orientation val="minMax"/>
          <c:max val="35"/>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58489760"/>
        <c:crosses val="autoZero"/>
        <c:crossBetween val="between"/>
        <c:majorUnit val="10"/>
        <c:min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r>
              <a:rPr lang="ja-JP" altLang="en-US" sz="1400"/>
              <a:t>仕事中（勤務時間中）に接触するメディア</a:t>
            </a:r>
          </a:p>
        </c:rich>
      </c:tx>
      <c:overlay val="0"/>
      <c:spPr>
        <a:noFill/>
        <a:ln>
          <a:noFill/>
        </a:ln>
        <a:effectLst/>
      </c:spPr>
      <c:txPr>
        <a:bodyPr rot="0" spcFirstLastPara="1" vertOverflow="ellipsis" vert="horz" wrap="square" anchor="ctr" anchorCtr="1"/>
        <a:lstStyle/>
        <a:p>
          <a:pPr>
            <a:defRPr lang="ja-JP"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8.9849258544423383E-2"/>
          <c:y val="0.17771542337688645"/>
          <c:w val="0.88123920991427529"/>
          <c:h val="0.45676307859819709"/>
        </c:manualLayout>
      </c:layout>
      <c:barChart>
        <c:barDir val="col"/>
        <c:grouping val="clustered"/>
        <c:varyColors val="0"/>
        <c:ser>
          <c:idx val="0"/>
          <c:order val="0"/>
          <c:tx>
            <c:strRef>
              <c:f>Sheet1!$B$1</c:f>
              <c:strCache>
                <c:ptCount val="1"/>
                <c:pt idx="0">
                  <c:v>仕事中（勤務時間中）に接触するメディア</c:v>
                </c:pt>
              </c:strCache>
            </c:strRef>
          </c:tx>
          <c:spPr>
            <a:solidFill>
              <a:srgbClr val="BFBFBF"/>
            </a:solidFill>
            <a:ln>
              <a:noFill/>
            </a:ln>
            <a:effectLst/>
          </c:spPr>
          <c:invertIfNegative val="0"/>
          <c:dPt>
            <c:idx val="0"/>
            <c:invertIfNegative val="0"/>
            <c:bubble3D val="0"/>
            <c:spPr>
              <a:solidFill>
                <a:srgbClr val="629DD1"/>
              </a:solidFill>
              <a:ln>
                <a:noFill/>
              </a:ln>
              <a:effectLst/>
            </c:spPr>
            <c:extLst>
              <c:ext xmlns:c16="http://schemas.microsoft.com/office/drawing/2014/chart" uri="{C3380CC4-5D6E-409C-BE32-E72D297353CC}">
                <c16:uniqueId val="{00000001-7318-4286-A863-309FCF9F53B1}"/>
              </c:ext>
            </c:extLst>
          </c:dPt>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ラジオ</c:v>
                </c:pt>
                <c:pt idx="1">
                  <c:v>テレビ</c:v>
                </c:pt>
                <c:pt idx="2">
                  <c:v>新聞</c:v>
                </c:pt>
                <c:pt idx="3">
                  <c:v>雑誌</c:v>
                </c:pt>
                <c:pt idx="4">
                  <c:v>PC</c:v>
                </c:pt>
                <c:pt idx="5">
                  <c:v>携帯電話</c:v>
                </c:pt>
              </c:strCache>
            </c:strRef>
          </c:cat>
          <c:val>
            <c:numRef>
              <c:f>Sheet1!$B$2:$B$7</c:f>
              <c:numCache>
                <c:formatCode>General</c:formatCode>
                <c:ptCount val="6"/>
                <c:pt idx="0">
                  <c:v>8.8000000000000007</c:v>
                </c:pt>
                <c:pt idx="1">
                  <c:v>1.3</c:v>
                </c:pt>
                <c:pt idx="2">
                  <c:v>0.7</c:v>
                </c:pt>
                <c:pt idx="3">
                  <c:v>0.1</c:v>
                </c:pt>
                <c:pt idx="4">
                  <c:v>6.7</c:v>
                </c:pt>
                <c:pt idx="5">
                  <c:v>6.5</c:v>
                </c:pt>
              </c:numCache>
            </c:numRef>
          </c:val>
          <c:extLst>
            <c:ext xmlns:c16="http://schemas.microsoft.com/office/drawing/2014/chart" uri="{C3380CC4-5D6E-409C-BE32-E72D297353CC}">
              <c16:uniqueId val="{00000002-7318-4286-A863-309FCF9F53B1}"/>
            </c:ext>
          </c:extLst>
        </c:ser>
        <c:dLbls>
          <c:showLegendKey val="0"/>
          <c:showVal val="0"/>
          <c:showCatName val="0"/>
          <c:showSerName val="0"/>
          <c:showPercent val="0"/>
          <c:showBubbleSize val="0"/>
        </c:dLbls>
        <c:gapWidth val="219"/>
        <c:overlap val="-27"/>
        <c:axId val="58489760"/>
        <c:axId val="62496016"/>
      </c:barChart>
      <c:catAx>
        <c:axId val="584897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62496016"/>
        <c:crosses val="autoZero"/>
        <c:auto val="1"/>
        <c:lblAlgn val="ctr"/>
        <c:lblOffset val="100"/>
        <c:noMultiLvlLbl val="0"/>
      </c:catAx>
      <c:valAx>
        <c:axId val="6249601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58489760"/>
        <c:crosses val="autoZero"/>
        <c:crossBetween val="between"/>
        <c:majorUnit val="2"/>
        <c:min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7096773110564E-2"/>
          <c:y val="6.3108535170424515E-2"/>
          <c:w val="0.88437055059260528"/>
          <c:h val="0.53794393502589377"/>
        </c:manualLayout>
      </c:layout>
      <c:barChart>
        <c:barDir val="col"/>
        <c:grouping val="clustered"/>
        <c:varyColors val="0"/>
        <c:ser>
          <c:idx val="0"/>
          <c:order val="0"/>
          <c:spPr>
            <a:solidFill>
              <a:srgbClr val="BFBFBF"/>
            </a:solidFill>
            <a:ln>
              <a:noFill/>
            </a:ln>
            <a:effectLst/>
          </c:spPr>
          <c:invertIfNegative val="0"/>
          <c:dPt>
            <c:idx val="0"/>
            <c:invertIfNegative val="0"/>
            <c:bubble3D val="0"/>
            <c:spPr>
              <a:solidFill>
                <a:srgbClr val="629DD1"/>
              </a:solidFill>
              <a:ln>
                <a:noFill/>
              </a:ln>
              <a:effectLst/>
            </c:spPr>
            <c:extLst>
              <c:ext xmlns:c16="http://schemas.microsoft.com/office/drawing/2014/chart" uri="{C3380CC4-5D6E-409C-BE32-E72D297353CC}">
                <c16:uniqueId val="{00000001-545E-4FD8-AE4B-EE4BCFE07BB3}"/>
              </c:ext>
            </c:extLst>
          </c:dPt>
          <c:dPt>
            <c:idx val="1"/>
            <c:invertIfNegative val="0"/>
            <c:bubble3D val="0"/>
            <c:spPr>
              <a:solidFill>
                <a:srgbClr val="BFBFBF"/>
              </a:solidFill>
              <a:ln>
                <a:noFill/>
              </a:ln>
              <a:effectLst/>
            </c:spPr>
            <c:extLst>
              <c:ext xmlns:c16="http://schemas.microsoft.com/office/drawing/2014/chart" uri="{C3380CC4-5D6E-409C-BE32-E72D297353CC}">
                <c16:uniqueId val="{00000003-545E-4FD8-AE4B-EE4BCFE07BB3}"/>
              </c:ext>
            </c:extLst>
          </c:dPt>
          <c:dPt>
            <c:idx val="2"/>
            <c:invertIfNegative val="0"/>
            <c:bubble3D val="0"/>
            <c:spPr>
              <a:solidFill>
                <a:srgbClr val="BFBFBF"/>
              </a:solidFill>
              <a:ln>
                <a:solidFill>
                  <a:schemeClr val="bg1">
                    <a:lumMod val="85000"/>
                  </a:schemeClr>
                </a:solidFill>
              </a:ln>
              <a:effectLst/>
            </c:spPr>
            <c:extLst>
              <c:ext xmlns:c16="http://schemas.microsoft.com/office/drawing/2014/chart" uri="{C3380CC4-5D6E-409C-BE32-E72D297353CC}">
                <c16:uniqueId val="{00000005-545E-4FD8-AE4B-EE4BCFE07BB3}"/>
              </c:ext>
            </c:extLst>
          </c:dPt>
          <c:dPt>
            <c:idx val="3"/>
            <c:invertIfNegative val="0"/>
            <c:bubble3D val="0"/>
            <c:spPr>
              <a:solidFill>
                <a:srgbClr val="629DD1"/>
              </a:solidFill>
              <a:ln>
                <a:noFill/>
              </a:ln>
              <a:effectLst/>
            </c:spPr>
            <c:extLst>
              <c:ext xmlns:c16="http://schemas.microsoft.com/office/drawing/2014/chart" uri="{C3380CC4-5D6E-409C-BE32-E72D297353CC}">
                <c16:uniqueId val="{00000007-545E-4FD8-AE4B-EE4BCFE07BB3}"/>
              </c:ext>
            </c:extLst>
          </c:dPt>
          <c:dPt>
            <c:idx val="4"/>
            <c:invertIfNegative val="0"/>
            <c:bubble3D val="0"/>
            <c:spPr>
              <a:solidFill>
                <a:srgbClr val="BFBFBF"/>
              </a:solidFill>
              <a:ln>
                <a:noFill/>
              </a:ln>
              <a:effectLst/>
            </c:spPr>
            <c:extLst>
              <c:ext xmlns:c16="http://schemas.microsoft.com/office/drawing/2014/chart" uri="{C3380CC4-5D6E-409C-BE32-E72D297353CC}">
                <c16:uniqueId val="{00000009-545E-4FD8-AE4B-EE4BCFE07BB3}"/>
              </c:ext>
            </c:extLst>
          </c:dPt>
          <c:dPt>
            <c:idx val="5"/>
            <c:invertIfNegative val="0"/>
            <c:bubble3D val="0"/>
            <c:spPr>
              <a:solidFill>
                <a:srgbClr val="BFBFBF"/>
              </a:solidFill>
              <a:ln>
                <a:noFill/>
              </a:ln>
              <a:effectLst/>
            </c:spPr>
            <c:extLst>
              <c:ext xmlns:c16="http://schemas.microsoft.com/office/drawing/2014/chart" uri="{C3380CC4-5D6E-409C-BE32-E72D297353CC}">
                <c16:uniqueId val="{0000000B-545E-4FD8-AE4B-EE4BCFE07BB3}"/>
              </c:ext>
            </c:extLst>
          </c:dPt>
          <c:dPt>
            <c:idx val="6"/>
            <c:invertIfNegative val="0"/>
            <c:bubble3D val="0"/>
            <c:spPr>
              <a:solidFill>
                <a:srgbClr val="629DD1"/>
              </a:solidFill>
              <a:ln>
                <a:noFill/>
              </a:ln>
              <a:effectLst/>
            </c:spPr>
            <c:extLst>
              <c:ext xmlns:c16="http://schemas.microsoft.com/office/drawing/2014/chart" uri="{C3380CC4-5D6E-409C-BE32-E72D297353CC}">
                <c16:uniqueId val="{0000000D-545E-4FD8-AE4B-EE4BCFE07BB3}"/>
              </c:ext>
            </c:extLst>
          </c:dPt>
          <c:dPt>
            <c:idx val="7"/>
            <c:invertIfNegative val="0"/>
            <c:bubble3D val="0"/>
            <c:spPr>
              <a:solidFill>
                <a:srgbClr val="BFBFBF"/>
              </a:solidFill>
              <a:ln>
                <a:noFill/>
              </a:ln>
              <a:effectLst/>
            </c:spPr>
            <c:extLst>
              <c:ext xmlns:c16="http://schemas.microsoft.com/office/drawing/2014/chart" uri="{C3380CC4-5D6E-409C-BE32-E72D297353CC}">
                <c16:uniqueId val="{0000000F-545E-4FD8-AE4B-EE4BCFE07BB3}"/>
              </c:ext>
            </c:extLst>
          </c:dPt>
          <c:dPt>
            <c:idx val="8"/>
            <c:invertIfNegative val="0"/>
            <c:bubble3D val="0"/>
            <c:spPr>
              <a:solidFill>
                <a:srgbClr val="BFBFBF"/>
              </a:solidFill>
              <a:ln>
                <a:noFill/>
              </a:ln>
              <a:effectLst/>
            </c:spPr>
            <c:extLst>
              <c:ext xmlns:c16="http://schemas.microsoft.com/office/drawing/2014/chart" uri="{C3380CC4-5D6E-409C-BE32-E72D297353CC}">
                <c16:uniqueId val="{00000011-545E-4FD8-AE4B-EE4BCFE07BB3}"/>
              </c:ext>
            </c:extLst>
          </c:dPt>
          <c:dPt>
            <c:idx val="9"/>
            <c:invertIfNegative val="0"/>
            <c:bubble3D val="0"/>
            <c:spPr>
              <a:solidFill>
                <a:srgbClr val="629DD1"/>
              </a:solidFill>
              <a:ln>
                <a:noFill/>
              </a:ln>
              <a:effectLst/>
            </c:spPr>
            <c:extLst>
              <c:ext xmlns:c16="http://schemas.microsoft.com/office/drawing/2014/chart" uri="{C3380CC4-5D6E-409C-BE32-E72D297353CC}">
                <c16:uniqueId val="{00000013-545E-4FD8-AE4B-EE4BCFE07BB3}"/>
              </c:ext>
            </c:extLst>
          </c:dPt>
          <c:dPt>
            <c:idx val="10"/>
            <c:invertIfNegative val="0"/>
            <c:bubble3D val="0"/>
            <c:spPr>
              <a:solidFill>
                <a:srgbClr val="BFBFBF"/>
              </a:solidFill>
              <a:ln>
                <a:noFill/>
              </a:ln>
              <a:effectLst/>
            </c:spPr>
            <c:extLst>
              <c:ext xmlns:c16="http://schemas.microsoft.com/office/drawing/2014/chart" uri="{C3380CC4-5D6E-409C-BE32-E72D297353CC}">
                <c16:uniqueId val="{00000015-545E-4FD8-AE4B-EE4BCFE07BB3}"/>
              </c:ext>
            </c:extLst>
          </c:dPt>
          <c:dPt>
            <c:idx val="11"/>
            <c:invertIfNegative val="0"/>
            <c:bubble3D val="0"/>
            <c:spPr>
              <a:solidFill>
                <a:srgbClr val="BFBFBF"/>
              </a:solidFill>
              <a:ln>
                <a:noFill/>
              </a:ln>
              <a:effectLst/>
            </c:spPr>
            <c:extLst>
              <c:ext xmlns:c16="http://schemas.microsoft.com/office/drawing/2014/chart" uri="{C3380CC4-5D6E-409C-BE32-E72D297353CC}">
                <c16:uniqueId val="{00000017-545E-4FD8-AE4B-EE4BCFE07BB3}"/>
              </c:ext>
            </c:extLst>
          </c:dPt>
          <c:dPt>
            <c:idx val="12"/>
            <c:invertIfNegative val="0"/>
            <c:bubble3D val="0"/>
            <c:spPr>
              <a:solidFill>
                <a:srgbClr val="629DD1"/>
              </a:solidFill>
              <a:ln>
                <a:noFill/>
              </a:ln>
              <a:effectLst/>
            </c:spPr>
            <c:extLst>
              <c:ext xmlns:c16="http://schemas.microsoft.com/office/drawing/2014/chart" uri="{C3380CC4-5D6E-409C-BE32-E72D297353CC}">
                <c16:uniqueId val="{00000019-545E-4FD8-AE4B-EE4BCFE07BB3}"/>
              </c:ext>
            </c:extLst>
          </c:dPt>
          <c:dPt>
            <c:idx val="13"/>
            <c:invertIfNegative val="0"/>
            <c:bubble3D val="0"/>
            <c:spPr>
              <a:solidFill>
                <a:srgbClr val="BFBFBF"/>
              </a:solidFill>
              <a:ln>
                <a:noFill/>
              </a:ln>
              <a:effectLst/>
            </c:spPr>
            <c:extLst>
              <c:ext xmlns:c16="http://schemas.microsoft.com/office/drawing/2014/chart" uri="{C3380CC4-5D6E-409C-BE32-E72D297353CC}">
                <c16:uniqueId val="{0000001B-545E-4FD8-AE4B-EE4BCFE07BB3}"/>
              </c:ext>
            </c:extLst>
          </c:dPt>
          <c:dPt>
            <c:idx val="14"/>
            <c:invertIfNegative val="0"/>
            <c:bubble3D val="0"/>
            <c:spPr>
              <a:solidFill>
                <a:srgbClr val="BFBFBF"/>
              </a:solidFill>
              <a:ln>
                <a:noFill/>
              </a:ln>
              <a:effectLst/>
            </c:spPr>
            <c:extLst>
              <c:ext xmlns:c16="http://schemas.microsoft.com/office/drawing/2014/chart" uri="{C3380CC4-5D6E-409C-BE32-E72D297353CC}">
                <c16:uniqueId val="{0000001D-545E-4FD8-AE4B-EE4BCFE07BB3}"/>
              </c:ext>
            </c:extLst>
          </c:dPt>
          <c:dLbls>
            <c:dLbl>
              <c:idx val="0"/>
              <c:spPr>
                <a:noFill/>
                <a:ln>
                  <a:noFill/>
                </a:ln>
                <a:effectLst/>
              </c:spPr>
              <c:txPr>
                <a:bodyPr rot="0" spcFirstLastPara="1" vertOverflow="ellipsis" vert="horz" wrap="square" lIns="38100" tIns="19050" rIns="38100" bIns="19050" anchor="ctr" anchorCtr="1">
                  <a:spAutoFit/>
                </a:bodyPr>
                <a:lstStyle/>
                <a:p>
                  <a:pPr>
                    <a:defRPr lang="ja-JP" sz="1050" b="1" i="0" u="none" strike="noStrike" kern="1200" baseline="0">
                      <a:solidFill>
                        <a:srgbClr val="C00000"/>
                      </a:solidFill>
                      <a:latin typeface="+mn-ea"/>
                      <a:ea typeface="+mn-ea"/>
                      <a:cs typeface="Arial" panose="020B0604020202020204" pitchFamily="34" charset="0"/>
                    </a:defRPr>
                  </a:pPr>
                  <a:endParaRPr lang="ja-JP"/>
                </a:p>
              </c:txPr>
              <c:showLegendKey val="0"/>
              <c:showVal val="1"/>
              <c:showCatName val="0"/>
              <c:showSerName val="0"/>
              <c:showPercent val="0"/>
              <c:showBubbleSize val="0"/>
              <c:extLst>
                <c:ext xmlns:c16="http://schemas.microsoft.com/office/drawing/2014/chart" uri="{C3380CC4-5D6E-409C-BE32-E72D297353CC}">
                  <c16:uniqueId val="{00000001-545E-4FD8-AE4B-EE4BCFE07BB3}"/>
                </c:ext>
              </c:extLst>
            </c:dLbl>
            <c:dLbl>
              <c:idx val="3"/>
              <c:spPr>
                <a:noFill/>
                <a:ln>
                  <a:noFill/>
                </a:ln>
                <a:effectLst/>
              </c:spPr>
              <c:txPr>
                <a:bodyPr rot="0" spcFirstLastPara="1" vertOverflow="ellipsis" vert="horz" wrap="square" lIns="38100" tIns="19050" rIns="38100" bIns="19050" anchor="ctr" anchorCtr="1">
                  <a:spAutoFit/>
                </a:bodyPr>
                <a:lstStyle/>
                <a:p>
                  <a:pPr>
                    <a:defRPr lang="ja-JP" sz="1050" b="1" i="0" u="none" strike="noStrike" kern="1200" baseline="0">
                      <a:solidFill>
                        <a:srgbClr val="C00000"/>
                      </a:solidFill>
                      <a:latin typeface="+mn-ea"/>
                      <a:ea typeface="+mn-ea"/>
                      <a:cs typeface="Arial" panose="020B0604020202020204" pitchFamily="34" charset="0"/>
                    </a:defRPr>
                  </a:pPr>
                  <a:endParaRPr lang="ja-JP"/>
                </a:p>
              </c:txPr>
              <c:showLegendKey val="0"/>
              <c:showVal val="1"/>
              <c:showCatName val="0"/>
              <c:showSerName val="0"/>
              <c:showPercent val="0"/>
              <c:showBubbleSize val="0"/>
              <c:extLst>
                <c:ext xmlns:c16="http://schemas.microsoft.com/office/drawing/2014/chart" uri="{C3380CC4-5D6E-409C-BE32-E72D297353CC}">
                  <c16:uniqueId val="{00000007-545E-4FD8-AE4B-EE4BCFE07BB3}"/>
                </c:ext>
              </c:extLst>
            </c:dLbl>
            <c:dLbl>
              <c:idx val="6"/>
              <c:spPr>
                <a:noFill/>
                <a:ln>
                  <a:noFill/>
                </a:ln>
                <a:effectLst/>
              </c:spPr>
              <c:txPr>
                <a:bodyPr rot="0" spcFirstLastPara="1" vertOverflow="ellipsis" vert="horz" wrap="square" lIns="38100" tIns="19050" rIns="38100" bIns="19050" anchor="ctr" anchorCtr="1">
                  <a:spAutoFit/>
                </a:bodyPr>
                <a:lstStyle/>
                <a:p>
                  <a:pPr>
                    <a:defRPr lang="ja-JP" sz="1050" b="1" i="0" u="none" strike="noStrike" kern="1200" baseline="0">
                      <a:solidFill>
                        <a:srgbClr val="C00000"/>
                      </a:solidFill>
                      <a:latin typeface="+mn-ea"/>
                      <a:ea typeface="+mn-ea"/>
                      <a:cs typeface="Arial" panose="020B0604020202020204" pitchFamily="34" charset="0"/>
                    </a:defRPr>
                  </a:pPr>
                  <a:endParaRPr lang="ja-JP"/>
                </a:p>
              </c:txPr>
              <c:showLegendKey val="0"/>
              <c:showVal val="1"/>
              <c:showCatName val="0"/>
              <c:showSerName val="0"/>
              <c:showPercent val="0"/>
              <c:showBubbleSize val="0"/>
              <c:extLst>
                <c:ext xmlns:c16="http://schemas.microsoft.com/office/drawing/2014/chart" uri="{C3380CC4-5D6E-409C-BE32-E72D297353CC}">
                  <c16:uniqueId val="{0000000D-545E-4FD8-AE4B-EE4BCFE07BB3}"/>
                </c:ext>
              </c:extLst>
            </c:dLbl>
            <c:dLbl>
              <c:idx val="9"/>
              <c:spPr>
                <a:noFill/>
                <a:ln>
                  <a:noFill/>
                </a:ln>
                <a:effectLst/>
              </c:spPr>
              <c:txPr>
                <a:bodyPr rot="0" spcFirstLastPara="1" vertOverflow="ellipsis" vert="horz" wrap="square" lIns="38100" tIns="19050" rIns="38100" bIns="19050" anchor="ctr" anchorCtr="1">
                  <a:spAutoFit/>
                </a:bodyPr>
                <a:lstStyle/>
                <a:p>
                  <a:pPr>
                    <a:defRPr lang="ja-JP" sz="1050" b="1" i="0" u="none" strike="noStrike" kern="1200" baseline="0">
                      <a:solidFill>
                        <a:srgbClr val="C00000"/>
                      </a:solidFill>
                      <a:latin typeface="+mn-ea"/>
                      <a:ea typeface="+mn-ea"/>
                      <a:cs typeface="Arial" panose="020B0604020202020204" pitchFamily="34" charset="0"/>
                    </a:defRPr>
                  </a:pPr>
                  <a:endParaRPr lang="ja-JP"/>
                </a:p>
              </c:txPr>
              <c:showLegendKey val="0"/>
              <c:showVal val="1"/>
              <c:showCatName val="0"/>
              <c:showSerName val="0"/>
              <c:showPercent val="0"/>
              <c:showBubbleSize val="0"/>
              <c:extLst>
                <c:ext xmlns:c16="http://schemas.microsoft.com/office/drawing/2014/chart" uri="{C3380CC4-5D6E-409C-BE32-E72D297353CC}">
                  <c16:uniqueId val="{00000013-545E-4FD8-AE4B-EE4BCFE07BB3}"/>
                </c:ext>
              </c:extLst>
            </c:dLbl>
            <c:dLbl>
              <c:idx val="12"/>
              <c:layout>
                <c:manualLayout>
                  <c:x val="3.4557663270672039E-3"/>
                  <c:y val="4.6215739480329859E-17"/>
                </c:manualLayout>
              </c:layout>
              <c:spPr>
                <a:noFill/>
                <a:ln>
                  <a:noFill/>
                </a:ln>
                <a:effectLst/>
              </c:spPr>
              <c:txPr>
                <a:bodyPr rot="0" spcFirstLastPara="1" vertOverflow="ellipsis" vert="horz" wrap="square" lIns="38100" tIns="19050" rIns="38100" bIns="19050" anchor="ctr" anchorCtr="1">
                  <a:spAutoFit/>
                </a:bodyPr>
                <a:lstStyle/>
                <a:p>
                  <a:pPr>
                    <a:defRPr lang="ja-JP" sz="1050" b="1" i="0" u="none" strike="noStrike" kern="1200" baseline="0">
                      <a:solidFill>
                        <a:srgbClr val="C00000"/>
                      </a:solidFill>
                      <a:latin typeface="+mn-ea"/>
                      <a:ea typeface="+mn-ea"/>
                      <a:cs typeface="Arial" panose="020B0604020202020204" pitchFamily="34" charset="0"/>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545E-4FD8-AE4B-EE4BCFE07BB3}"/>
                </c:ext>
              </c:extLst>
            </c:dLbl>
            <c:spPr>
              <a:noFill/>
              <a:ln>
                <a:noFill/>
              </a:ln>
              <a:effectLst/>
            </c:spPr>
            <c:txPr>
              <a:bodyPr rot="0" spcFirstLastPara="1" vertOverflow="ellipsis" vert="horz" wrap="square" lIns="38100" tIns="19050" rIns="38100" bIns="19050" anchor="ctr" anchorCtr="1">
                <a:spAutoFit/>
              </a:bodyPr>
              <a:lstStyle/>
              <a:p>
                <a:pPr>
                  <a:defRPr lang="ja-JP" sz="900" b="1" i="0" u="none" strike="noStrike" kern="1200" baseline="0">
                    <a:solidFill>
                      <a:schemeClr val="tx1">
                        <a:lumMod val="75000"/>
                        <a:lumOff val="25000"/>
                      </a:schemeClr>
                    </a:solidFill>
                    <a:latin typeface="+mn-ea"/>
                    <a:ea typeface="+mn-ea"/>
                    <a:cs typeface="Arial" panose="020B0604020202020204" pitchFamily="34" charset="0"/>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'ラジオリスナー(週リーチ者)'!$I$21:$J$35</c:f>
              <c:multiLvlStrCache>
                <c:ptCount val="15"/>
                <c:lvl>
                  <c:pt idx="0">
                    <c:v>音声広告</c:v>
                  </c:pt>
                  <c:pt idx="1">
                    <c:v>ディスプレイ広告</c:v>
                  </c:pt>
                  <c:pt idx="2">
                    <c:v>動画広告</c:v>
                  </c:pt>
                  <c:pt idx="3">
                    <c:v>音声広告</c:v>
                  </c:pt>
                  <c:pt idx="4">
                    <c:v>ディスプレイ広告</c:v>
                  </c:pt>
                  <c:pt idx="5">
                    <c:v>動画広告</c:v>
                  </c:pt>
                  <c:pt idx="6">
                    <c:v>音声広告</c:v>
                  </c:pt>
                  <c:pt idx="7">
                    <c:v>ディスプレイ広告</c:v>
                  </c:pt>
                  <c:pt idx="8">
                    <c:v>動画広告</c:v>
                  </c:pt>
                  <c:pt idx="9">
                    <c:v>音声広告</c:v>
                  </c:pt>
                  <c:pt idx="10">
                    <c:v>ディスプレイ広告</c:v>
                  </c:pt>
                  <c:pt idx="11">
                    <c:v>動画広告</c:v>
                  </c:pt>
                  <c:pt idx="12">
                    <c:v>音声広告</c:v>
                  </c:pt>
                  <c:pt idx="13">
                    <c:v>ディスプレイ広告</c:v>
                  </c:pt>
                  <c:pt idx="14">
                    <c:v>動画広告</c:v>
                  </c:pt>
                </c:lvl>
                <c:lvl>
                  <c:pt idx="0">
                    <c:v>新製品の名前を覚えやすい</c:v>
                  </c:pt>
                  <c:pt idx="3">
                    <c:v>商品名が印象に残る</c:v>
                  </c:pt>
                  <c:pt idx="6">
                    <c:v>企業名が印象に残る</c:v>
                  </c:pt>
                  <c:pt idx="9">
                    <c:v>信頼できる広告</c:v>
                  </c:pt>
                  <c:pt idx="12">
                    <c:v>ストレスを感じる</c:v>
                  </c:pt>
                </c:lvl>
              </c:multiLvlStrCache>
            </c:multiLvlStrRef>
          </c:cat>
          <c:val>
            <c:numRef>
              <c:f>'ラジオリスナー(週リーチ者)'!$K$21:$K$35</c:f>
              <c:numCache>
                <c:formatCode>0.0</c:formatCode>
                <c:ptCount val="15"/>
                <c:pt idx="0">
                  <c:v>21.3</c:v>
                </c:pt>
                <c:pt idx="1">
                  <c:v>15.2</c:v>
                </c:pt>
                <c:pt idx="2">
                  <c:v>15.7</c:v>
                </c:pt>
                <c:pt idx="3">
                  <c:v>26.3</c:v>
                </c:pt>
                <c:pt idx="4">
                  <c:v>17.899999999999999</c:v>
                </c:pt>
                <c:pt idx="5">
                  <c:v>19.3</c:v>
                </c:pt>
                <c:pt idx="6">
                  <c:v>22.7</c:v>
                </c:pt>
                <c:pt idx="7">
                  <c:v>14.2</c:v>
                </c:pt>
                <c:pt idx="8">
                  <c:v>14.9</c:v>
                </c:pt>
                <c:pt idx="9">
                  <c:v>10.199999999999999</c:v>
                </c:pt>
                <c:pt idx="10">
                  <c:v>7.2</c:v>
                </c:pt>
                <c:pt idx="11">
                  <c:v>4.8</c:v>
                </c:pt>
                <c:pt idx="12">
                  <c:v>7</c:v>
                </c:pt>
                <c:pt idx="13">
                  <c:v>26.8</c:v>
                </c:pt>
                <c:pt idx="14">
                  <c:v>33.200000000000003</c:v>
                </c:pt>
              </c:numCache>
            </c:numRef>
          </c:val>
          <c:extLst>
            <c:ext xmlns:c16="http://schemas.microsoft.com/office/drawing/2014/chart" uri="{C3380CC4-5D6E-409C-BE32-E72D297353CC}">
              <c16:uniqueId val="{0000001E-545E-4FD8-AE4B-EE4BCFE07BB3}"/>
            </c:ext>
          </c:extLst>
        </c:ser>
        <c:dLbls>
          <c:showLegendKey val="0"/>
          <c:showVal val="0"/>
          <c:showCatName val="0"/>
          <c:showSerName val="0"/>
          <c:showPercent val="0"/>
          <c:showBubbleSize val="0"/>
        </c:dLbls>
        <c:gapWidth val="100"/>
        <c:overlap val="-27"/>
        <c:axId val="1705927471"/>
        <c:axId val="1695139439"/>
      </c:barChart>
      <c:catAx>
        <c:axId val="17059274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lang="ja-JP" sz="600" b="1"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695139439"/>
        <c:crosses val="autoZero"/>
        <c:auto val="1"/>
        <c:lblAlgn val="ctr"/>
        <c:lblOffset val="100"/>
        <c:noMultiLvlLbl val="0"/>
      </c:catAx>
      <c:valAx>
        <c:axId val="169513943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ja-JP" sz="900" b="1" i="0" u="none" strike="noStrike" kern="1200" baseline="0">
                <a:solidFill>
                  <a:schemeClr val="tx1"/>
                </a:solidFill>
                <a:latin typeface="+mn-ea"/>
                <a:ea typeface="+mn-ea"/>
                <a:cs typeface="+mn-cs"/>
              </a:defRPr>
            </a:pPr>
            <a:endParaRPr lang="ja-JP"/>
          </a:p>
        </c:txPr>
        <c:crossAx val="1705927471"/>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849258544423383E-2"/>
          <c:y val="0.17771542337688645"/>
          <c:w val="0.90942983111157283"/>
          <c:h val="0.45676307859819709"/>
        </c:manualLayout>
      </c:layout>
      <c:barChart>
        <c:barDir val="col"/>
        <c:grouping val="clustered"/>
        <c:varyColors val="0"/>
        <c:ser>
          <c:idx val="0"/>
          <c:order val="0"/>
          <c:tx>
            <c:strRef>
              <c:f>Sheet1!$B$1</c:f>
              <c:strCache>
                <c:ptCount val="1"/>
                <c:pt idx="0">
                  <c:v>列1</c:v>
                </c:pt>
              </c:strCache>
            </c:strRef>
          </c:tx>
          <c:spPr>
            <a:solidFill>
              <a:srgbClr val="BFBFBF"/>
            </a:solidFill>
            <a:ln>
              <a:noFill/>
            </a:ln>
            <a:effectLst/>
          </c:spPr>
          <c:invertIfNegative val="0"/>
          <c:dPt>
            <c:idx val="0"/>
            <c:invertIfNegative val="0"/>
            <c:bubble3D val="0"/>
            <c:spPr>
              <a:solidFill>
                <a:srgbClr val="629DD1"/>
              </a:solidFill>
              <a:ln>
                <a:noFill/>
              </a:ln>
              <a:effectLst/>
            </c:spPr>
            <c:extLst>
              <c:ext xmlns:c16="http://schemas.microsoft.com/office/drawing/2014/chart" uri="{C3380CC4-5D6E-409C-BE32-E72D297353CC}">
                <c16:uniqueId val="{00000001-AD0A-4A3E-ABFA-D3B43E25A66F}"/>
              </c:ext>
            </c:extLst>
          </c:dPt>
          <c:dLbls>
            <c:dLbl>
              <c:idx val="6"/>
              <c:layout>
                <c:manualLayout>
                  <c:x val="-1.0012546015048219E-16"/>
                  <c:y val="9.37774248202260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6E8-4BC7-B686-81BFA8E90949}"/>
                </c:ext>
              </c:extLst>
            </c:dLbl>
            <c:dLbl>
              <c:idx val="7"/>
              <c:layout>
                <c:manualLayout>
                  <c:x val="1.3653629564773894E-3"/>
                  <c:y val="-2.34443562050565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6E8-4BC7-B686-81BFA8E90949}"/>
                </c:ext>
              </c:extLst>
            </c:dLbl>
            <c:dLbl>
              <c:idx val="8"/>
              <c:layout>
                <c:manualLayout>
                  <c:x val="-1.0012546015048219E-16"/>
                  <c:y val="2.109992058455078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6E8-4BC7-B686-81BFA8E90949}"/>
                </c:ext>
              </c:extLst>
            </c:dLbl>
            <c:dLbl>
              <c:idx val="9"/>
              <c:layout>
                <c:manualLayout>
                  <c:x val="1.3653629564771891E-3"/>
                  <c:y val="2.10999205845508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6E8-4BC7-B686-81BFA8E90949}"/>
                </c:ext>
              </c:extLst>
            </c:dLbl>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FM802</c:v>
                </c:pt>
                <c:pt idx="1">
                  <c:v>ABC</c:v>
                </c:pt>
                <c:pt idx="2">
                  <c:v>MBS</c:v>
                </c:pt>
                <c:pt idx="3">
                  <c:v>FM COCOLO</c:v>
                </c:pt>
                <c:pt idx="4">
                  <c:v>youtube</c:v>
                </c:pt>
                <c:pt idx="5">
                  <c:v>amazon PV</c:v>
                </c:pt>
                <c:pt idx="6">
                  <c:v>Netflix</c:v>
                </c:pt>
                <c:pt idx="7">
                  <c:v>Tver</c:v>
                </c:pt>
                <c:pt idx="8">
                  <c:v>spotify</c:v>
                </c:pt>
                <c:pt idx="9">
                  <c:v>apple music</c:v>
                </c:pt>
              </c:strCache>
            </c:strRef>
          </c:cat>
          <c:val>
            <c:numRef>
              <c:f>Sheet1!$B$2:$B$11</c:f>
              <c:numCache>
                <c:formatCode>General</c:formatCode>
                <c:ptCount val="10"/>
                <c:pt idx="0">
                  <c:v>2217</c:v>
                </c:pt>
                <c:pt idx="1">
                  <c:v>1149</c:v>
                </c:pt>
                <c:pt idx="2">
                  <c:v>1011</c:v>
                </c:pt>
                <c:pt idx="3">
                  <c:v>1022</c:v>
                </c:pt>
                <c:pt idx="4">
                  <c:v>8579</c:v>
                </c:pt>
                <c:pt idx="5">
                  <c:v>3434</c:v>
                </c:pt>
                <c:pt idx="6">
                  <c:v>1705</c:v>
                </c:pt>
                <c:pt idx="7">
                  <c:v>1911</c:v>
                </c:pt>
                <c:pt idx="8">
                  <c:v>1099</c:v>
                </c:pt>
                <c:pt idx="9">
                  <c:v>912</c:v>
                </c:pt>
              </c:numCache>
            </c:numRef>
          </c:val>
          <c:extLst>
            <c:ext xmlns:c16="http://schemas.microsoft.com/office/drawing/2014/chart" uri="{C3380CC4-5D6E-409C-BE32-E72D297353CC}">
              <c16:uniqueId val="{00000002-AD0A-4A3E-ABFA-D3B43E25A66F}"/>
            </c:ext>
          </c:extLst>
        </c:ser>
        <c:dLbls>
          <c:dLblPos val="outEnd"/>
          <c:showLegendKey val="0"/>
          <c:showVal val="1"/>
          <c:showCatName val="0"/>
          <c:showSerName val="0"/>
          <c:showPercent val="0"/>
          <c:showBubbleSize val="0"/>
        </c:dLbls>
        <c:gapWidth val="20"/>
        <c:overlap val="100"/>
        <c:axId val="58489760"/>
        <c:axId val="62496016"/>
      </c:barChart>
      <c:catAx>
        <c:axId val="58489760"/>
        <c:scaling>
          <c:orientation val="minMax"/>
        </c:scaling>
        <c:delete val="1"/>
        <c:axPos val="b"/>
        <c:numFmt formatCode="General" sourceLinked="1"/>
        <c:majorTickMark val="out"/>
        <c:minorTickMark val="none"/>
        <c:tickLblPos val="nextTo"/>
        <c:crossAx val="62496016"/>
        <c:crosses val="autoZero"/>
        <c:auto val="1"/>
        <c:lblAlgn val="ctr"/>
        <c:lblOffset val="100"/>
        <c:noMultiLvlLbl val="0"/>
      </c:catAx>
      <c:valAx>
        <c:axId val="62496016"/>
        <c:scaling>
          <c:orientation val="minMax"/>
          <c:max val="6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58489760"/>
        <c:crosses val="autoZero"/>
        <c:crossBetween val="between"/>
        <c:majorUnit val="2000"/>
        <c:minorUnit val="1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結果表!$B$12</c:f>
              <c:strCache>
                <c:ptCount val="1"/>
                <c:pt idx="0">
                  <c:v>ＭＢＳ</c:v>
                </c:pt>
              </c:strCache>
            </c:strRef>
          </c:tx>
          <c:spPr>
            <a:ln w="28575" cap="rnd">
              <a:solidFill>
                <a:schemeClr val="accent1">
                  <a:lumMod val="50000"/>
                </a:schemeClr>
              </a:solidFill>
              <a:round/>
            </a:ln>
            <a:effectLst/>
          </c:spPr>
          <c:marker>
            <c:symbol val="none"/>
          </c:marker>
          <c:cat>
            <c:strRef>
              <c:f>結果表!$A$13:$A$31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結果表!$B$13:$B$31</c:f>
              <c:numCache>
                <c:formatCode>0.0;\-0.0;"*"</c:formatCode>
                <c:ptCount val="18"/>
                <c:pt idx="0">
                  <c:v>0.1</c:v>
                </c:pt>
                <c:pt idx="1">
                  <c:v>0.5</c:v>
                </c:pt>
                <c:pt idx="2">
                  <c:v>1.2</c:v>
                </c:pt>
                <c:pt idx="3">
                  <c:v>1.4</c:v>
                </c:pt>
                <c:pt idx="4">
                  <c:v>0.4</c:v>
                </c:pt>
                <c:pt idx="5">
                  <c:v>0.5</c:v>
                </c:pt>
                <c:pt idx="6">
                  <c:v>0.5</c:v>
                </c:pt>
                <c:pt idx="7">
                  <c:v>0.4</c:v>
                </c:pt>
                <c:pt idx="8">
                  <c:v>0.2</c:v>
                </c:pt>
                <c:pt idx="9">
                  <c:v>0.3</c:v>
                </c:pt>
                <c:pt idx="10">
                  <c:v>0.9</c:v>
                </c:pt>
                <c:pt idx="11">
                  <c:v>0.9</c:v>
                </c:pt>
                <c:pt idx="12">
                  <c:v>1.2</c:v>
                </c:pt>
                <c:pt idx="13">
                  <c:v>2.8</c:v>
                </c:pt>
                <c:pt idx="14">
                  <c:v>4.2</c:v>
                </c:pt>
                <c:pt idx="15">
                  <c:v>5</c:v>
                </c:pt>
                <c:pt idx="16">
                  <c:v>4.0999999999999996</c:v>
                </c:pt>
                <c:pt idx="17">
                  <c:v>2.5</c:v>
                </c:pt>
              </c:numCache>
            </c:numRef>
          </c:val>
          <c:smooth val="0"/>
          <c:extLst>
            <c:ext xmlns:c16="http://schemas.microsoft.com/office/drawing/2014/chart" uri="{C3380CC4-5D6E-409C-BE32-E72D297353CC}">
              <c16:uniqueId val="{00000000-06EB-4724-B0F5-79F474077BB6}"/>
            </c:ext>
          </c:extLst>
        </c:ser>
        <c:ser>
          <c:idx val="1"/>
          <c:order val="1"/>
          <c:tx>
            <c:strRef>
              <c:f>結果表!$C$12</c:f>
              <c:strCache>
                <c:ptCount val="1"/>
                <c:pt idx="0">
                  <c:v>ＡＢＣ</c:v>
                </c:pt>
              </c:strCache>
            </c:strRef>
          </c:tx>
          <c:spPr>
            <a:ln w="28575" cap="rnd">
              <a:solidFill>
                <a:schemeClr val="accent2">
                  <a:lumMod val="60000"/>
                  <a:lumOff val="40000"/>
                </a:schemeClr>
              </a:solidFill>
              <a:round/>
            </a:ln>
            <a:effectLst/>
          </c:spPr>
          <c:marker>
            <c:symbol val="none"/>
          </c:marker>
          <c:cat>
            <c:strRef>
              <c:f>結果表!$A$13:$A$31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結果表!$C$13:$C$31</c:f>
              <c:numCache>
                <c:formatCode>0.0;\-0.0;"*"</c:formatCode>
                <c:ptCount val="18"/>
                <c:pt idx="0">
                  <c:v>1.9</c:v>
                </c:pt>
                <c:pt idx="1">
                  <c:v>2.2000000000000002</c:v>
                </c:pt>
                <c:pt idx="2">
                  <c:v>1.7</c:v>
                </c:pt>
                <c:pt idx="3">
                  <c:v>1.1000000000000001</c:v>
                </c:pt>
                <c:pt idx="4">
                  <c:v>0.7</c:v>
                </c:pt>
                <c:pt idx="5">
                  <c:v>0.5</c:v>
                </c:pt>
                <c:pt idx="6">
                  <c:v>0.4</c:v>
                </c:pt>
                <c:pt idx="7">
                  <c:v>0</c:v>
                </c:pt>
                <c:pt idx="8">
                  <c:v>0.1</c:v>
                </c:pt>
                <c:pt idx="9">
                  <c:v>0.1</c:v>
                </c:pt>
                <c:pt idx="10">
                  <c:v>0.3</c:v>
                </c:pt>
                <c:pt idx="11">
                  <c:v>0.5</c:v>
                </c:pt>
                <c:pt idx="12">
                  <c:v>1.2</c:v>
                </c:pt>
                <c:pt idx="13">
                  <c:v>2.5</c:v>
                </c:pt>
                <c:pt idx="14">
                  <c:v>3.6</c:v>
                </c:pt>
                <c:pt idx="15">
                  <c:v>3.5</c:v>
                </c:pt>
                <c:pt idx="16">
                  <c:v>4.5999999999999996</c:v>
                </c:pt>
                <c:pt idx="17">
                  <c:v>3.5</c:v>
                </c:pt>
              </c:numCache>
            </c:numRef>
          </c:val>
          <c:smooth val="0"/>
          <c:extLst>
            <c:ext xmlns:c16="http://schemas.microsoft.com/office/drawing/2014/chart" uri="{C3380CC4-5D6E-409C-BE32-E72D297353CC}">
              <c16:uniqueId val="{00000001-06EB-4724-B0F5-79F474077BB6}"/>
            </c:ext>
          </c:extLst>
        </c:ser>
        <c:ser>
          <c:idx val="2"/>
          <c:order val="2"/>
          <c:tx>
            <c:strRef>
              <c:f>結果表!$D$12</c:f>
              <c:strCache>
                <c:ptCount val="1"/>
                <c:pt idx="0">
                  <c:v>ＫＴＶ</c:v>
                </c:pt>
              </c:strCache>
            </c:strRef>
          </c:tx>
          <c:spPr>
            <a:ln w="28575" cap="rnd">
              <a:solidFill>
                <a:schemeClr val="accent5">
                  <a:lumMod val="90000"/>
                </a:schemeClr>
              </a:solidFill>
              <a:round/>
            </a:ln>
            <a:effectLst/>
          </c:spPr>
          <c:marker>
            <c:symbol val="none"/>
          </c:marker>
          <c:cat>
            <c:strRef>
              <c:f>結果表!$A$13:$A$31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結果表!$D$13:$D$31</c:f>
              <c:numCache>
                <c:formatCode>0.0;\-0.0;"*"</c:formatCode>
                <c:ptCount val="18"/>
                <c:pt idx="0">
                  <c:v>1.9</c:v>
                </c:pt>
                <c:pt idx="1">
                  <c:v>5.0999999999999996</c:v>
                </c:pt>
                <c:pt idx="2">
                  <c:v>2.6</c:v>
                </c:pt>
                <c:pt idx="3">
                  <c:v>2</c:v>
                </c:pt>
                <c:pt idx="4">
                  <c:v>2.2999999999999998</c:v>
                </c:pt>
                <c:pt idx="5">
                  <c:v>1.9</c:v>
                </c:pt>
                <c:pt idx="6">
                  <c:v>2</c:v>
                </c:pt>
                <c:pt idx="7">
                  <c:v>1.8</c:v>
                </c:pt>
                <c:pt idx="8">
                  <c:v>1.8</c:v>
                </c:pt>
                <c:pt idx="9">
                  <c:v>2.2999999999999998</c:v>
                </c:pt>
                <c:pt idx="10">
                  <c:v>1.8</c:v>
                </c:pt>
                <c:pt idx="11">
                  <c:v>1.3</c:v>
                </c:pt>
                <c:pt idx="12">
                  <c:v>2.2999999999999998</c:v>
                </c:pt>
                <c:pt idx="13">
                  <c:v>4.5</c:v>
                </c:pt>
                <c:pt idx="14">
                  <c:v>4.3</c:v>
                </c:pt>
                <c:pt idx="15">
                  <c:v>5</c:v>
                </c:pt>
                <c:pt idx="16">
                  <c:v>4.0999999999999996</c:v>
                </c:pt>
                <c:pt idx="17">
                  <c:v>2.4</c:v>
                </c:pt>
              </c:numCache>
            </c:numRef>
          </c:val>
          <c:smooth val="0"/>
          <c:extLst>
            <c:ext xmlns:c16="http://schemas.microsoft.com/office/drawing/2014/chart" uri="{C3380CC4-5D6E-409C-BE32-E72D297353CC}">
              <c16:uniqueId val="{00000002-06EB-4724-B0F5-79F474077BB6}"/>
            </c:ext>
          </c:extLst>
        </c:ser>
        <c:ser>
          <c:idx val="3"/>
          <c:order val="3"/>
          <c:tx>
            <c:strRef>
              <c:f>結果表!$E$12</c:f>
              <c:strCache>
                <c:ptCount val="1"/>
                <c:pt idx="0">
                  <c:v>ＹＴＶ</c:v>
                </c:pt>
              </c:strCache>
            </c:strRef>
          </c:tx>
          <c:spPr>
            <a:ln w="28575" cap="rnd">
              <a:solidFill>
                <a:schemeClr val="accent3">
                  <a:lumMod val="75000"/>
                </a:schemeClr>
              </a:solidFill>
              <a:round/>
            </a:ln>
            <a:effectLst/>
          </c:spPr>
          <c:marker>
            <c:symbol val="none"/>
          </c:marker>
          <c:cat>
            <c:strRef>
              <c:f>結果表!$A$13:$A$31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結果表!$E$13:$E$31</c:f>
              <c:numCache>
                <c:formatCode>0.0;\-0.0;"*"</c:formatCode>
                <c:ptCount val="18"/>
                <c:pt idx="0">
                  <c:v>1.1000000000000001</c:v>
                </c:pt>
                <c:pt idx="1">
                  <c:v>3</c:v>
                </c:pt>
                <c:pt idx="2">
                  <c:v>2.2999999999999998</c:v>
                </c:pt>
                <c:pt idx="3">
                  <c:v>1.7</c:v>
                </c:pt>
                <c:pt idx="4">
                  <c:v>1.4</c:v>
                </c:pt>
                <c:pt idx="5">
                  <c:v>1.1000000000000001</c:v>
                </c:pt>
                <c:pt idx="6">
                  <c:v>2.4</c:v>
                </c:pt>
                <c:pt idx="7">
                  <c:v>2.5</c:v>
                </c:pt>
                <c:pt idx="8">
                  <c:v>1.4</c:v>
                </c:pt>
                <c:pt idx="9">
                  <c:v>0.9</c:v>
                </c:pt>
                <c:pt idx="10">
                  <c:v>0.9</c:v>
                </c:pt>
                <c:pt idx="11">
                  <c:v>1.7</c:v>
                </c:pt>
                <c:pt idx="12">
                  <c:v>4</c:v>
                </c:pt>
                <c:pt idx="13">
                  <c:v>5</c:v>
                </c:pt>
                <c:pt idx="14">
                  <c:v>6</c:v>
                </c:pt>
                <c:pt idx="15">
                  <c:v>5.7</c:v>
                </c:pt>
                <c:pt idx="16">
                  <c:v>5.0999999999999996</c:v>
                </c:pt>
                <c:pt idx="17">
                  <c:v>3.6</c:v>
                </c:pt>
              </c:numCache>
            </c:numRef>
          </c:val>
          <c:smooth val="0"/>
          <c:extLst>
            <c:ext xmlns:c16="http://schemas.microsoft.com/office/drawing/2014/chart" uri="{C3380CC4-5D6E-409C-BE32-E72D297353CC}">
              <c16:uniqueId val="{00000003-06EB-4724-B0F5-79F474077BB6}"/>
            </c:ext>
          </c:extLst>
        </c:ser>
        <c:ser>
          <c:idx val="4"/>
          <c:order val="4"/>
          <c:tx>
            <c:strRef>
              <c:f>結果表!$F$12</c:f>
              <c:strCache>
                <c:ptCount val="1"/>
                <c:pt idx="0">
                  <c:v>ＮＨＫ総合</c:v>
                </c:pt>
              </c:strCache>
            </c:strRef>
          </c:tx>
          <c:spPr>
            <a:ln w="28575" cap="rnd">
              <a:solidFill>
                <a:schemeClr val="tx1">
                  <a:lumMod val="75000"/>
                  <a:lumOff val="25000"/>
                </a:schemeClr>
              </a:solidFill>
              <a:round/>
            </a:ln>
            <a:effectLst/>
          </c:spPr>
          <c:marker>
            <c:symbol val="none"/>
          </c:marker>
          <c:cat>
            <c:strRef>
              <c:f>結果表!$A$13:$A$31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結果表!$F$13:$F$31</c:f>
              <c:numCache>
                <c:formatCode>0.0;\-0.0;"*"</c:formatCode>
                <c:ptCount val="18"/>
                <c:pt idx="0">
                  <c:v>0.1</c:v>
                </c:pt>
                <c:pt idx="1">
                  <c:v>0.4</c:v>
                </c:pt>
                <c:pt idx="2">
                  <c:v>1.4</c:v>
                </c:pt>
                <c:pt idx="3">
                  <c:v>0.2</c:v>
                </c:pt>
                <c:pt idx="4">
                  <c:v>0.2</c:v>
                </c:pt>
                <c:pt idx="5">
                  <c:v>0.2</c:v>
                </c:pt>
                <c:pt idx="6">
                  <c:v>0.4</c:v>
                </c:pt>
                <c:pt idx="7">
                  <c:v>0.3</c:v>
                </c:pt>
                <c:pt idx="8">
                  <c:v>0.3</c:v>
                </c:pt>
                <c:pt idx="9">
                  <c:v>0.3</c:v>
                </c:pt>
                <c:pt idx="10">
                  <c:v>0.1</c:v>
                </c:pt>
                <c:pt idx="11">
                  <c:v>0.2</c:v>
                </c:pt>
                <c:pt idx="12">
                  <c:v>0.5</c:v>
                </c:pt>
                <c:pt idx="13">
                  <c:v>0.7</c:v>
                </c:pt>
                <c:pt idx="14">
                  <c:v>1.2</c:v>
                </c:pt>
                <c:pt idx="15">
                  <c:v>1</c:v>
                </c:pt>
                <c:pt idx="16">
                  <c:v>0.5</c:v>
                </c:pt>
                <c:pt idx="17">
                  <c:v>0.3</c:v>
                </c:pt>
              </c:numCache>
            </c:numRef>
          </c:val>
          <c:smooth val="0"/>
          <c:extLst>
            <c:ext xmlns:c16="http://schemas.microsoft.com/office/drawing/2014/chart" uri="{C3380CC4-5D6E-409C-BE32-E72D297353CC}">
              <c16:uniqueId val="{00000004-06EB-4724-B0F5-79F474077BB6}"/>
            </c:ext>
          </c:extLst>
        </c:ser>
        <c:ser>
          <c:idx val="5"/>
          <c:order val="5"/>
          <c:tx>
            <c:strRef>
              <c:f>結果表!$G$12</c:f>
              <c:strCache>
                <c:ptCount val="1"/>
                <c:pt idx="0">
                  <c:v>ＮＨＫＥテレ</c:v>
                </c:pt>
              </c:strCache>
            </c:strRef>
          </c:tx>
          <c:spPr>
            <a:ln w="28575" cap="rnd">
              <a:solidFill>
                <a:schemeClr val="accent6"/>
              </a:solidFill>
              <a:round/>
            </a:ln>
            <a:effectLst/>
          </c:spPr>
          <c:marker>
            <c:symbol val="none"/>
          </c:marker>
          <c:cat>
            <c:strRef>
              <c:f>結果表!$A$13:$A$31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結果表!$G$13:$G$31</c:f>
              <c:numCache>
                <c:formatCode>0.0;\-0.0;"*"</c:formatCode>
                <c:ptCount val="18"/>
                <c:pt idx="0">
                  <c:v>0.3</c:v>
                </c:pt>
                <c:pt idx="1">
                  <c:v>3.6</c:v>
                </c:pt>
                <c:pt idx="2">
                  <c:v>5.8</c:v>
                </c:pt>
                <c:pt idx="3">
                  <c:v>1.2</c:v>
                </c:pt>
                <c:pt idx="4">
                  <c:v>0.4</c:v>
                </c:pt>
                <c:pt idx="5">
                  <c:v>0.5</c:v>
                </c:pt>
                <c:pt idx="6">
                  <c:v>0.2</c:v>
                </c:pt>
                <c:pt idx="7">
                  <c:v>0.2</c:v>
                </c:pt>
                <c:pt idx="8">
                  <c:v>0.1</c:v>
                </c:pt>
                <c:pt idx="9">
                  <c:v>0.1</c:v>
                </c:pt>
                <c:pt idx="10">
                  <c:v>1.5</c:v>
                </c:pt>
                <c:pt idx="11">
                  <c:v>3.5</c:v>
                </c:pt>
                <c:pt idx="12">
                  <c:v>2.6</c:v>
                </c:pt>
                <c:pt idx="13">
                  <c:v>0.9</c:v>
                </c:pt>
                <c:pt idx="14">
                  <c:v>0.1</c:v>
                </c:pt>
                <c:pt idx="15">
                  <c:v>0.1</c:v>
                </c:pt>
                <c:pt idx="16">
                  <c:v>0.1</c:v>
                </c:pt>
                <c:pt idx="17">
                  <c:v>0</c:v>
                </c:pt>
              </c:numCache>
            </c:numRef>
          </c:val>
          <c:smooth val="0"/>
          <c:extLst>
            <c:ext xmlns:c16="http://schemas.microsoft.com/office/drawing/2014/chart" uri="{C3380CC4-5D6E-409C-BE32-E72D297353CC}">
              <c16:uniqueId val="{00000005-06EB-4724-B0F5-79F474077BB6}"/>
            </c:ext>
          </c:extLst>
        </c:ser>
        <c:ser>
          <c:idx val="6"/>
          <c:order val="6"/>
          <c:tx>
            <c:strRef>
              <c:f>結果表!$H$12</c:f>
              <c:strCache>
                <c:ptCount val="1"/>
                <c:pt idx="0">
                  <c:v>テレビ大阪</c:v>
                </c:pt>
              </c:strCache>
            </c:strRef>
          </c:tx>
          <c:spPr>
            <a:ln w="28575" cap="rnd">
              <a:solidFill>
                <a:srgbClr val="A4E8FA"/>
              </a:solidFill>
              <a:round/>
            </a:ln>
            <a:effectLst/>
          </c:spPr>
          <c:marker>
            <c:symbol val="none"/>
          </c:marker>
          <c:cat>
            <c:strRef>
              <c:f>結果表!$A$13:$A$31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結果表!$H$13:$H$31</c:f>
              <c:numCache>
                <c:formatCode>0.0;\-0.0;"*"</c:formatCode>
                <c:ptCount val="18"/>
                <c:pt idx="0">
                  <c:v>0</c:v>
                </c:pt>
                <c:pt idx="1">
                  <c:v>0</c:v>
                </c:pt>
                <c:pt idx="2">
                  <c:v>0</c:v>
                </c:pt>
                <c:pt idx="3">
                  <c:v>0</c:v>
                </c:pt>
                <c:pt idx="4">
                  <c:v>0</c:v>
                </c:pt>
                <c:pt idx="5">
                  <c:v>0</c:v>
                </c:pt>
                <c:pt idx="6">
                  <c:v>0.4</c:v>
                </c:pt>
                <c:pt idx="7">
                  <c:v>0.1</c:v>
                </c:pt>
                <c:pt idx="8">
                  <c:v>0.1</c:v>
                </c:pt>
                <c:pt idx="9">
                  <c:v>0.1</c:v>
                </c:pt>
                <c:pt idx="10">
                  <c:v>0.1</c:v>
                </c:pt>
                <c:pt idx="11">
                  <c:v>0.1</c:v>
                </c:pt>
                <c:pt idx="12">
                  <c:v>0.5</c:v>
                </c:pt>
                <c:pt idx="13">
                  <c:v>0.7</c:v>
                </c:pt>
                <c:pt idx="14">
                  <c:v>1.1000000000000001</c:v>
                </c:pt>
                <c:pt idx="15">
                  <c:v>0.5</c:v>
                </c:pt>
                <c:pt idx="16">
                  <c:v>0.1</c:v>
                </c:pt>
                <c:pt idx="17">
                  <c:v>0</c:v>
                </c:pt>
              </c:numCache>
            </c:numRef>
          </c:val>
          <c:smooth val="0"/>
          <c:extLst>
            <c:ext xmlns:c16="http://schemas.microsoft.com/office/drawing/2014/chart" uri="{C3380CC4-5D6E-409C-BE32-E72D297353CC}">
              <c16:uniqueId val="{00000006-06EB-4724-B0F5-79F474077BB6}"/>
            </c:ext>
          </c:extLst>
        </c:ser>
        <c:ser>
          <c:idx val="7"/>
          <c:order val="7"/>
          <c:tx>
            <c:strRef>
              <c:f>結果表!$I$12</c:f>
              <c:strCache>
                <c:ptCount val="1"/>
                <c:pt idx="0">
                  <c:v>FM802</c:v>
                </c:pt>
              </c:strCache>
            </c:strRef>
          </c:tx>
          <c:spPr>
            <a:ln w="57150" cap="rnd">
              <a:solidFill>
                <a:srgbClr val="FF0000"/>
              </a:solidFill>
              <a:round/>
            </a:ln>
            <a:effectLst/>
          </c:spPr>
          <c:marker>
            <c:symbol val="none"/>
          </c:marker>
          <c:cat>
            <c:strRef>
              <c:f>結果表!$A$13:$A$31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結果表!$I$13:$I$31</c:f>
              <c:numCache>
                <c:formatCode>0.0;\-0.0;"*"</c:formatCode>
                <c:ptCount val="18"/>
                <c:pt idx="0">
                  <c:v>0.1</c:v>
                </c:pt>
                <c:pt idx="1">
                  <c:v>0.6</c:v>
                </c:pt>
                <c:pt idx="2">
                  <c:v>1.5</c:v>
                </c:pt>
                <c:pt idx="3">
                  <c:v>1.8</c:v>
                </c:pt>
                <c:pt idx="4">
                  <c:v>1.8</c:v>
                </c:pt>
                <c:pt idx="5">
                  <c:v>2.1</c:v>
                </c:pt>
                <c:pt idx="6">
                  <c:v>2</c:v>
                </c:pt>
                <c:pt idx="7">
                  <c:v>1.9</c:v>
                </c:pt>
                <c:pt idx="8">
                  <c:v>1.7</c:v>
                </c:pt>
                <c:pt idx="9">
                  <c:v>1.8</c:v>
                </c:pt>
                <c:pt idx="10">
                  <c:v>1.2</c:v>
                </c:pt>
                <c:pt idx="11">
                  <c:v>1.1000000000000001</c:v>
                </c:pt>
                <c:pt idx="12">
                  <c:v>0.5</c:v>
                </c:pt>
                <c:pt idx="13">
                  <c:v>0.4</c:v>
                </c:pt>
                <c:pt idx="14">
                  <c:v>0.2</c:v>
                </c:pt>
                <c:pt idx="15">
                  <c:v>0.2</c:v>
                </c:pt>
                <c:pt idx="16">
                  <c:v>0.4</c:v>
                </c:pt>
                <c:pt idx="17">
                  <c:v>0.3</c:v>
                </c:pt>
              </c:numCache>
            </c:numRef>
          </c:val>
          <c:smooth val="0"/>
          <c:extLst>
            <c:ext xmlns:c16="http://schemas.microsoft.com/office/drawing/2014/chart" uri="{C3380CC4-5D6E-409C-BE32-E72D297353CC}">
              <c16:uniqueId val="{00000007-06EB-4724-B0F5-79F474077BB6}"/>
            </c:ext>
          </c:extLst>
        </c:ser>
        <c:dLbls>
          <c:showLegendKey val="0"/>
          <c:showVal val="0"/>
          <c:showCatName val="0"/>
          <c:showSerName val="0"/>
          <c:showPercent val="0"/>
          <c:showBubbleSize val="0"/>
        </c:dLbls>
        <c:smooth val="0"/>
        <c:axId val="371173056"/>
        <c:axId val="371175016"/>
      </c:lineChart>
      <c:catAx>
        <c:axId val="371173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solidFill>
                <a:latin typeface="+mn-ea"/>
                <a:ea typeface="+mn-ea"/>
                <a:cs typeface="+mn-cs"/>
              </a:defRPr>
            </a:pPr>
            <a:endParaRPr lang="ja-JP"/>
          </a:p>
        </c:txPr>
        <c:crossAx val="371175016"/>
        <c:crosses val="autoZero"/>
        <c:auto val="1"/>
        <c:lblAlgn val="ctr"/>
        <c:lblOffset val="100"/>
        <c:noMultiLvlLbl val="0"/>
      </c:catAx>
      <c:valAx>
        <c:axId val="371175016"/>
        <c:scaling>
          <c:orientation val="minMax"/>
        </c:scaling>
        <c:delete val="0"/>
        <c:axPos val="l"/>
        <c:majorGridlines>
          <c:spPr>
            <a:ln w="9525" cap="flat" cmpd="sng" algn="ctr">
              <a:solidFill>
                <a:schemeClr val="tx1">
                  <a:lumMod val="15000"/>
                  <a:lumOff val="85000"/>
                </a:schemeClr>
              </a:solidFill>
              <a:round/>
            </a:ln>
            <a:effectLst/>
          </c:spPr>
        </c:majorGridlines>
        <c:numFmt formatCode="0.0;\-0.0;&quot;*&quot;"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solidFill>
                <a:latin typeface="+mn-ea"/>
                <a:ea typeface="+mn-ea"/>
                <a:cs typeface="+mn-cs"/>
              </a:defRPr>
            </a:pPr>
            <a:endParaRPr lang="ja-JP"/>
          </a:p>
        </c:txPr>
        <c:crossAx val="371173056"/>
        <c:crosses val="autoZero"/>
        <c:crossBetween val="between"/>
      </c:valAx>
      <c:spPr>
        <a:noFill/>
        <a:ln>
          <a:noFill/>
        </a:ln>
        <a:effectLst/>
      </c:spPr>
    </c:plotArea>
    <c:legend>
      <c:legendPos val="b"/>
      <c:legendEntry>
        <c:idx val="5"/>
        <c:delete val="1"/>
      </c:legendEntry>
      <c:overlay val="0"/>
      <c:spPr>
        <a:noFill/>
        <a:ln>
          <a:noFill/>
        </a:ln>
        <a:effectLst/>
      </c:spPr>
      <c:txPr>
        <a:bodyPr rot="0" spcFirstLastPara="1" vertOverflow="ellipsis" vert="horz" wrap="square" anchor="ctr" anchorCtr="1"/>
        <a:lstStyle/>
        <a:p>
          <a:pPr>
            <a:defRPr lang="ja-JP" sz="900" b="0" i="0" u="none" strike="noStrike" kern="1200" baseline="0">
              <a:solidFill>
                <a:schemeClr val="tx1"/>
              </a:solidFill>
              <a:latin typeface="+mn-ea"/>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chemeClr val="tx1"/>
          </a:solidFill>
          <a:latin typeface="+mn-ea"/>
          <a:ea typeface="+mn-ea"/>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17049164586135"/>
          <c:y val="7.7598080342088982E-2"/>
          <c:w val="0.63016132613332698"/>
          <c:h val="0.80430596211111616"/>
        </c:manualLayout>
      </c:layout>
      <c:doughnutChart>
        <c:varyColors val="1"/>
        <c:ser>
          <c:idx val="0"/>
          <c:order val="0"/>
          <c:tx>
            <c:strRef>
              <c:f>Sheet1!$B$1</c:f>
              <c:strCache>
                <c:ptCount val="1"/>
                <c:pt idx="0">
                  <c:v>シェア率</c:v>
                </c:pt>
              </c:strCache>
            </c:strRef>
          </c:tx>
          <c:spPr>
            <a:solidFill>
              <a:srgbClr val="D4E5F7"/>
            </a:solidFill>
            <a:effectLst>
              <a:outerShdw blurRad="50800" dist="38100" dir="2700000" algn="tl" rotWithShape="0">
                <a:prstClr val="black">
                  <a:alpha val="40000"/>
                </a:prstClr>
              </a:outerShdw>
            </a:effectLst>
          </c:spPr>
          <c:dPt>
            <c:idx val="0"/>
            <c:bubble3D val="0"/>
            <c:spPr>
              <a:solidFill>
                <a:srgbClr val="629DD1"/>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3D22-4ECB-A617-29591D2625FE}"/>
              </c:ext>
            </c:extLst>
          </c:dPt>
          <c:dPt>
            <c:idx val="1"/>
            <c:bubble3D val="0"/>
            <c:spPr>
              <a:solidFill>
                <a:srgbClr val="92BADE"/>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3D22-4ECB-A617-29591D2625FE}"/>
              </c:ext>
            </c:extLst>
          </c:dPt>
          <c:dPt>
            <c:idx val="2"/>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3D22-4ECB-A617-29591D2625FE}"/>
              </c:ext>
            </c:extLst>
          </c:dPt>
          <c:dPt>
            <c:idx val="3"/>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3D22-4ECB-A617-29591D2625FE}"/>
              </c:ext>
            </c:extLst>
          </c:dPt>
          <c:dPt>
            <c:idx val="4"/>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3D22-4ECB-A617-29591D2625FE}"/>
              </c:ext>
            </c:extLst>
          </c:dPt>
          <c:dPt>
            <c:idx val="5"/>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3D22-4ECB-A617-29591D2625FE}"/>
              </c:ext>
            </c:extLst>
          </c:dPt>
          <c:dPt>
            <c:idx val="6"/>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3D22-4ECB-A617-29591D2625FE}"/>
              </c:ext>
            </c:extLst>
          </c:dPt>
          <c:dLbls>
            <c:dLbl>
              <c:idx val="0"/>
              <c:layout>
                <c:manualLayout>
                  <c:x val="4.439096408680622E-2"/>
                  <c:y val="-0.22066391996492704"/>
                </c:manualLayout>
              </c:layout>
              <c:tx>
                <c:rich>
                  <a:bodyPr rot="0" spcFirstLastPara="1" vertOverflow="clip" horzOverflow="clip" vert="horz" wrap="square" lIns="36576" tIns="18288" rIns="36576" bIns="18288" anchor="ctr" anchorCtr="1">
                    <a:spAutoFit/>
                  </a:bodyPr>
                  <a:lstStyle/>
                  <a:p>
                    <a:pPr>
                      <a:defRPr lang="ja-JP" sz="1197" b="1" i="0" u="none" strike="noStrike" kern="1200" baseline="0">
                        <a:solidFill>
                          <a:schemeClr val="dk1">
                            <a:lumMod val="65000"/>
                            <a:lumOff val="35000"/>
                          </a:schemeClr>
                        </a:solidFill>
                        <a:latin typeface="+mn-lt"/>
                        <a:ea typeface="+mn-ea"/>
                        <a:cs typeface="+mn-cs"/>
                      </a:defRPr>
                    </a:pPr>
                    <a:fld id="{CC3A40EB-A572-4ADA-8C87-C656482BF74B}" type="CATEGORYNAME">
                      <a:rPr lang="en-US" altLang="ja-JP" sz="900" b="1">
                        <a:solidFill>
                          <a:schemeClr val="tx1">
                            <a:lumMod val="75000"/>
                            <a:lumOff val="25000"/>
                          </a:schemeClr>
                        </a:solidFill>
                      </a:rPr>
                      <a:pPr>
                        <a:defRPr lang="ja-JP" b="1"/>
                      </a:pPr>
                      <a:t>[分類名]</a:t>
                    </a:fld>
                    <a:r>
                      <a:rPr lang="en-US" altLang="ja-JP" sz="900" b="1" baseline="0">
                        <a:solidFill>
                          <a:schemeClr val="tx1">
                            <a:lumMod val="75000"/>
                            <a:lumOff val="25000"/>
                          </a:schemeClr>
                        </a:solidFill>
                      </a:rPr>
                      <a:t>
</a:t>
                    </a:r>
                    <a:fld id="{937FABCC-FE67-45CA-81FD-BAC188574CAF}" type="PERCENTAGE">
                      <a:rPr lang="en-US" altLang="ja-JP" sz="900" b="1" baseline="0">
                        <a:solidFill>
                          <a:schemeClr val="tx1">
                            <a:lumMod val="75000"/>
                            <a:lumOff val="25000"/>
                          </a:schemeClr>
                        </a:solidFill>
                      </a:rPr>
                      <a:pPr>
                        <a:defRPr lang="ja-JP" b="1"/>
                      </a:pPr>
                      <a:t>[パーセンテージ]</a:t>
                    </a:fld>
                    <a:endParaRPr lang="en-US" altLang="ja-JP" sz="900" b="1" baseline="0">
                      <a:solidFill>
                        <a:schemeClr val="tx1">
                          <a:lumMod val="75000"/>
                          <a:lumOff val="25000"/>
                        </a:schemeClr>
                      </a:solidFill>
                    </a:endParaRPr>
                  </a:p>
                </c:rich>
              </c:tx>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lang="ja-JP" sz="1197" b="1" i="0" u="none" strike="noStrike" kern="1200" baseline="0">
                      <a:solidFill>
                        <a:schemeClr val="dk1">
                          <a:lumMod val="65000"/>
                          <a:lumOff val="35000"/>
                        </a:schemeClr>
                      </a:solidFill>
                      <a:latin typeface="+mn-lt"/>
                      <a:ea typeface="+mn-ea"/>
                      <a:cs typeface="+mn-cs"/>
                    </a:defRPr>
                  </a:pPr>
                  <a:endParaRPr lang="en-US" altLang="ja-JP"/>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0.36009218359900136"/>
                      <c:h val="0.18369932163072267"/>
                    </c:manualLayout>
                  </c15:layout>
                  <c15:dlblFieldTable/>
                  <c15:showDataLabelsRange val="0"/>
                </c:ext>
                <c:ext xmlns:c16="http://schemas.microsoft.com/office/drawing/2014/chart" uri="{C3380CC4-5D6E-409C-BE32-E72D297353CC}">
                  <c16:uniqueId val="{00000001-3D22-4ECB-A617-29591D2625FE}"/>
                </c:ext>
              </c:extLst>
            </c:dLbl>
            <c:dLbl>
              <c:idx val="1"/>
              <c:layout>
                <c:manualLayout>
                  <c:x val="4.3359099929581972E-2"/>
                  <c:y val="0.14618234964189264"/>
                </c:manualLayout>
              </c:layout>
              <c:tx>
                <c:rich>
                  <a:bodyPr rot="0" spcFirstLastPara="1" vertOverflow="clip" horzOverflow="clip" vert="horz" wrap="square" lIns="36576" tIns="18288" rIns="36576" bIns="18288" anchor="ctr" anchorCtr="1">
                    <a:spAutoFit/>
                  </a:bodyPr>
                  <a:lstStyle/>
                  <a:p>
                    <a:pPr>
                      <a:defRPr lang="ja-JP" sz="900" b="1" i="0" u="none" strike="noStrike" kern="1200" baseline="0">
                        <a:solidFill>
                          <a:schemeClr val="dk1">
                            <a:lumMod val="65000"/>
                            <a:lumOff val="35000"/>
                          </a:schemeClr>
                        </a:solidFill>
                        <a:latin typeface="+mn-lt"/>
                        <a:ea typeface="+mn-ea"/>
                        <a:cs typeface="+mn-cs"/>
                      </a:defRPr>
                    </a:pPr>
                    <a:fld id="{2567B77C-ADDB-4D00-9B3D-3BB5E61C991E}" type="CATEGORYNAME">
                      <a:rPr lang="en-US" altLang="ja-JP" sz="900" b="1" smtClean="0"/>
                      <a:pPr>
                        <a:defRPr lang="ja-JP" sz="900" b="1"/>
                      </a:pPr>
                      <a:t>[分類名]</a:t>
                    </a:fld>
                    <a:r>
                      <a:rPr lang="en-US" altLang="ja-JP" sz="900" b="1" baseline="0"/>
                      <a:t>
</a:t>
                    </a:r>
                    <a:fld id="{C490DFC3-DB16-4C73-A588-9D60E2D4DC3E}" type="PERCENTAGE">
                      <a:rPr lang="en-US" altLang="ja-JP" sz="900" b="1" baseline="0"/>
                      <a:pPr>
                        <a:defRPr lang="ja-JP" sz="900" b="1"/>
                      </a:pPr>
                      <a:t>[パーセンテージ]</a:t>
                    </a:fld>
                    <a:endParaRPr lang="en-US" altLang="ja-JP" sz="900" b="1" baseline="0"/>
                  </a:p>
                </c:rich>
              </c:tx>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lang="ja-JP" sz="900" b="1" i="0" u="none" strike="noStrike" kern="1200" baseline="0">
                      <a:solidFill>
                        <a:schemeClr val="dk1">
                          <a:lumMod val="65000"/>
                          <a:lumOff val="35000"/>
                        </a:schemeClr>
                      </a:solidFill>
                      <a:latin typeface="+mn-lt"/>
                      <a:ea typeface="+mn-ea"/>
                      <a:cs typeface="+mn-cs"/>
                    </a:defRPr>
                  </a:pPr>
                  <a:endParaRPr lang="en-US" altLang="ja-JP"/>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0.37449587094296138"/>
                      <c:h val="0.18369932163072267"/>
                    </c:manualLayout>
                  </c15:layout>
                  <c15:dlblFieldTable/>
                  <c15:showDataLabelsRange val="0"/>
                </c:ext>
                <c:ext xmlns:c16="http://schemas.microsoft.com/office/drawing/2014/chart" uri="{C3380CC4-5D6E-409C-BE32-E72D297353CC}">
                  <c16:uniqueId val="{00000003-3D22-4ECB-A617-29591D2625FE}"/>
                </c:ext>
              </c:extLst>
            </c:dLbl>
            <c:dLbl>
              <c:idx val="2"/>
              <c:layout>
                <c:manualLayout>
                  <c:x val="-0.1104506753728955"/>
                  <c:y val="0.1163994592776448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D22-4ECB-A617-29591D2625FE}"/>
                </c:ext>
              </c:extLst>
            </c:dLbl>
            <c:dLbl>
              <c:idx val="3"/>
              <c:layout>
                <c:manualLayout>
                  <c:x val="-0.13719512195121952"/>
                  <c:y val="8.835384571553224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D22-4ECB-A617-29591D2625FE}"/>
                </c:ext>
              </c:extLst>
            </c:dLbl>
            <c:dLbl>
              <c:idx val="4"/>
              <c:layout>
                <c:manualLayout>
                  <c:x val="-0.17276422764227642"/>
                  <c:y val="-5.89634808159761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3D22-4ECB-A617-29591D2625FE}"/>
                </c:ext>
              </c:extLst>
            </c:dLbl>
            <c:dLbl>
              <c:idx val="5"/>
              <c:layout>
                <c:manualLayout>
                  <c:x val="-0.14567269220920556"/>
                  <c:y val="-0.15407525463830157"/>
                </c:manualLayout>
              </c:layout>
              <c:showLegendKey val="0"/>
              <c:showVal val="0"/>
              <c:showCatName val="1"/>
              <c:showSerName val="0"/>
              <c:showPercent val="1"/>
              <c:showBubbleSize val="0"/>
              <c:extLst>
                <c:ext xmlns:c15="http://schemas.microsoft.com/office/drawing/2012/chart" uri="{CE6537A1-D6FC-4f65-9D91-7224C49458BB}">
                  <c15:layout>
                    <c:manualLayout>
                      <c:w val="0.15819409768900836"/>
                      <c:h val="0.132211290449051"/>
                    </c:manualLayout>
                  </c15:layout>
                </c:ext>
                <c:ext xmlns:c16="http://schemas.microsoft.com/office/drawing/2014/chart" uri="{C3380CC4-5D6E-409C-BE32-E72D297353CC}">
                  <c16:uniqueId val="{0000000B-3D22-4ECB-A617-29591D2625FE}"/>
                </c:ext>
              </c:extLst>
            </c:dLbl>
            <c:dLbl>
              <c:idx val="6"/>
              <c:layout>
                <c:manualLayout>
                  <c:x val="-7.8676941296971975E-2"/>
                  <c:y val="-0.12509030820238731"/>
                </c:manualLayout>
              </c:layout>
              <c:spPr>
                <a:noFill/>
                <a:ln>
                  <a:noFill/>
                </a:ln>
                <a:effectLst/>
              </c:spPr>
              <c:txPr>
                <a:bodyPr rot="0" spcFirstLastPara="1" vertOverflow="ellipsis" vert="horz" wrap="square" lIns="38100" tIns="19050" rIns="38100" bIns="19050" anchor="ctr" anchorCtr="1">
                  <a:noAutofit/>
                </a:bodyPr>
                <a:lstStyle/>
                <a:p>
                  <a:pPr>
                    <a:defRPr lang="ja-JP" sz="6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16679447715485973"/>
                      <c:h val="0.12492422962646446"/>
                    </c:manualLayout>
                  </c15:layout>
                </c:ext>
                <c:ext xmlns:c16="http://schemas.microsoft.com/office/drawing/2014/chart" uri="{C3380CC4-5D6E-409C-BE32-E72D297353CC}">
                  <c16:uniqueId val="{0000000D-3D22-4ECB-A617-29591D2625FE}"/>
                </c:ext>
              </c:extLst>
            </c:dLbl>
            <c:spPr>
              <a:noFill/>
              <a:ln>
                <a:noFill/>
              </a:ln>
              <a:effectLst/>
            </c:spPr>
            <c:txPr>
              <a:bodyPr rot="0" spcFirstLastPara="1" vertOverflow="ellipsis" vert="horz" wrap="square" lIns="38100" tIns="19050" rIns="38100" bIns="19050" anchor="ctr" anchorCtr="1">
                <a:spAutoFit/>
              </a:bodyPr>
              <a:lstStyle/>
              <a:p>
                <a:pPr>
                  <a:defRPr lang="ja-JP" sz="6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FM802</c:v>
                </c:pt>
                <c:pt idx="1">
                  <c:v>FM COCOLO</c:v>
                </c:pt>
                <c:pt idx="2">
                  <c:v>FM大阪</c:v>
                </c:pt>
                <c:pt idx="3">
                  <c:v>ABC</c:v>
                </c:pt>
                <c:pt idx="4">
                  <c:v>MBS</c:v>
                </c:pt>
                <c:pt idx="5">
                  <c:v>OBC</c:v>
                </c:pt>
                <c:pt idx="6">
                  <c:v>その他</c:v>
                </c:pt>
              </c:strCache>
            </c:strRef>
          </c:cat>
          <c:val>
            <c:numRef>
              <c:f>Sheet1!$B$2:$B$8</c:f>
              <c:numCache>
                <c:formatCode>General</c:formatCode>
                <c:ptCount val="7"/>
                <c:pt idx="0">
                  <c:v>30.9</c:v>
                </c:pt>
                <c:pt idx="1">
                  <c:v>13.9</c:v>
                </c:pt>
                <c:pt idx="2">
                  <c:v>8.6999999999999993</c:v>
                </c:pt>
                <c:pt idx="3">
                  <c:v>12.5</c:v>
                </c:pt>
                <c:pt idx="4">
                  <c:v>14.2</c:v>
                </c:pt>
                <c:pt idx="5">
                  <c:v>2.1</c:v>
                </c:pt>
                <c:pt idx="6">
                  <c:v>17.700000000000003</c:v>
                </c:pt>
              </c:numCache>
            </c:numRef>
          </c:val>
          <c:extLst>
            <c:ext xmlns:c16="http://schemas.microsoft.com/office/drawing/2014/chart" uri="{C3380CC4-5D6E-409C-BE32-E72D297353CC}">
              <c16:uniqueId val="{0000000E-3D22-4ECB-A617-29591D2625FE}"/>
            </c:ext>
          </c:extLst>
        </c:ser>
        <c:dLbls>
          <c:showLegendKey val="0"/>
          <c:showVal val="0"/>
          <c:showCatName val="1"/>
          <c:showSerName val="0"/>
          <c:showPercent val="1"/>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結果表!$B$12</c:f>
              <c:strCache>
                <c:ptCount val="1"/>
                <c:pt idx="0">
                  <c:v>ＭＢＳ</c:v>
                </c:pt>
              </c:strCache>
            </c:strRef>
          </c:tx>
          <c:spPr>
            <a:ln w="28575" cap="rnd">
              <a:solidFill>
                <a:schemeClr val="accent1">
                  <a:lumMod val="50000"/>
                </a:schemeClr>
              </a:solidFill>
              <a:round/>
            </a:ln>
            <a:effectLst/>
          </c:spPr>
          <c:marker>
            <c:symbol val="none"/>
          </c:marker>
          <c:cat>
            <c:strRef>
              <c:f>結果表!$A$14:$A$31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結果表!$B$14:$B$31</c:f>
              <c:numCache>
                <c:formatCode>0.0;\-0.0;"*"</c:formatCode>
                <c:ptCount val="18"/>
                <c:pt idx="0">
                  <c:v>0.2</c:v>
                </c:pt>
                <c:pt idx="1">
                  <c:v>0.4</c:v>
                </c:pt>
                <c:pt idx="2">
                  <c:v>0.7</c:v>
                </c:pt>
                <c:pt idx="3">
                  <c:v>0.8</c:v>
                </c:pt>
                <c:pt idx="4">
                  <c:v>0.2</c:v>
                </c:pt>
                <c:pt idx="5">
                  <c:v>0.1</c:v>
                </c:pt>
                <c:pt idx="6">
                  <c:v>0.3</c:v>
                </c:pt>
                <c:pt idx="7">
                  <c:v>0.2</c:v>
                </c:pt>
                <c:pt idx="8">
                  <c:v>0.3</c:v>
                </c:pt>
                <c:pt idx="9">
                  <c:v>0.1</c:v>
                </c:pt>
                <c:pt idx="10">
                  <c:v>0.1</c:v>
                </c:pt>
                <c:pt idx="11">
                  <c:v>0.2</c:v>
                </c:pt>
                <c:pt idx="12">
                  <c:v>0.4</c:v>
                </c:pt>
                <c:pt idx="13">
                  <c:v>1.1000000000000001</c:v>
                </c:pt>
                <c:pt idx="14">
                  <c:v>1.6</c:v>
                </c:pt>
                <c:pt idx="15">
                  <c:v>1.8</c:v>
                </c:pt>
                <c:pt idx="16">
                  <c:v>1.6</c:v>
                </c:pt>
                <c:pt idx="17">
                  <c:v>1.2</c:v>
                </c:pt>
              </c:numCache>
            </c:numRef>
          </c:val>
          <c:smooth val="0"/>
          <c:extLst>
            <c:ext xmlns:c16="http://schemas.microsoft.com/office/drawing/2014/chart" uri="{C3380CC4-5D6E-409C-BE32-E72D297353CC}">
              <c16:uniqueId val="{00000000-A8B2-4CF5-AB76-3560D836FA7E}"/>
            </c:ext>
          </c:extLst>
        </c:ser>
        <c:ser>
          <c:idx val="1"/>
          <c:order val="1"/>
          <c:tx>
            <c:strRef>
              <c:f>結果表!$C$12</c:f>
              <c:strCache>
                <c:ptCount val="1"/>
                <c:pt idx="0">
                  <c:v>ＡＢＣ</c:v>
                </c:pt>
              </c:strCache>
            </c:strRef>
          </c:tx>
          <c:spPr>
            <a:ln w="28575" cap="rnd">
              <a:solidFill>
                <a:schemeClr val="accent2">
                  <a:lumMod val="60000"/>
                  <a:lumOff val="40000"/>
                </a:schemeClr>
              </a:solidFill>
              <a:round/>
            </a:ln>
            <a:effectLst/>
          </c:spPr>
          <c:marker>
            <c:symbol val="none"/>
          </c:marker>
          <c:cat>
            <c:strRef>
              <c:f>結果表!$A$14:$A$31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結果表!$C$14:$C$31</c:f>
              <c:numCache>
                <c:formatCode>0.0;\-0.0;"*"</c:formatCode>
                <c:ptCount val="18"/>
                <c:pt idx="0">
                  <c:v>1</c:v>
                </c:pt>
                <c:pt idx="1">
                  <c:v>1.1000000000000001</c:v>
                </c:pt>
                <c:pt idx="2">
                  <c:v>0.4</c:v>
                </c:pt>
                <c:pt idx="3">
                  <c:v>0.4</c:v>
                </c:pt>
                <c:pt idx="4">
                  <c:v>0</c:v>
                </c:pt>
                <c:pt idx="5">
                  <c:v>0.1</c:v>
                </c:pt>
                <c:pt idx="6">
                  <c:v>0</c:v>
                </c:pt>
                <c:pt idx="7">
                  <c:v>0.1</c:v>
                </c:pt>
                <c:pt idx="8">
                  <c:v>0</c:v>
                </c:pt>
                <c:pt idx="9">
                  <c:v>0.3</c:v>
                </c:pt>
                <c:pt idx="10">
                  <c:v>0</c:v>
                </c:pt>
                <c:pt idx="11">
                  <c:v>0.1</c:v>
                </c:pt>
                <c:pt idx="12">
                  <c:v>0.1</c:v>
                </c:pt>
                <c:pt idx="13">
                  <c:v>1.3</c:v>
                </c:pt>
                <c:pt idx="14">
                  <c:v>1.7</c:v>
                </c:pt>
                <c:pt idx="15">
                  <c:v>2.5</c:v>
                </c:pt>
                <c:pt idx="16">
                  <c:v>2.7</c:v>
                </c:pt>
                <c:pt idx="17">
                  <c:v>1.7</c:v>
                </c:pt>
              </c:numCache>
            </c:numRef>
          </c:val>
          <c:smooth val="0"/>
          <c:extLst>
            <c:ext xmlns:c16="http://schemas.microsoft.com/office/drawing/2014/chart" uri="{C3380CC4-5D6E-409C-BE32-E72D297353CC}">
              <c16:uniqueId val="{00000001-A8B2-4CF5-AB76-3560D836FA7E}"/>
            </c:ext>
          </c:extLst>
        </c:ser>
        <c:ser>
          <c:idx val="2"/>
          <c:order val="2"/>
          <c:tx>
            <c:strRef>
              <c:f>結果表!$D$12</c:f>
              <c:strCache>
                <c:ptCount val="1"/>
                <c:pt idx="0">
                  <c:v>ＫＴＶ</c:v>
                </c:pt>
              </c:strCache>
            </c:strRef>
          </c:tx>
          <c:spPr>
            <a:ln w="28575" cap="rnd">
              <a:solidFill>
                <a:schemeClr val="accent5">
                  <a:lumMod val="90000"/>
                </a:schemeClr>
              </a:solidFill>
              <a:round/>
            </a:ln>
            <a:effectLst/>
          </c:spPr>
          <c:marker>
            <c:symbol val="none"/>
          </c:marker>
          <c:cat>
            <c:strRef>
              <c:f>結果表!$A$14:$A$31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結果表!$D$14:$D$31</c:f>
              <c:numCache>
                <c:formatCode>0.0;\-0.0;"*"</c:formatCode>
                <c:ptCount val="18"/>
                <c:pt idx="0">
                  <c:v>0.8</c:v>
                </c:pt>
                <c:pt idx="1">
                  <c:v>2.5</c:v>
                </c:pt>
                <c:pt idx="2">
                  <c:v>1.1000000000000001</c:v>
                </c:pt>
                <c:pt idx="3">
                  <c:v>0.8</c:v>
                </c:pt>
                <c:pt idx="4">
                  <c:v>0.9</c:v>
                </c:pt>
                <c:pt idx="5">
                  <c:v>0.5</c:v>
                </c:pt>
                <c:pt idx="6">
                  <c:v>1.4</c:v>
                </c:pt>
                <c:pt idx="7">
                  <c:v>0.7</c:v>
                </c:pt>
                <c:pt idx="8">
                  <c:v>0.4</c:v>
                </c:pt>
                <c:pt idx="9">
                  <c:v>0.8</c:v>
                </c:pt>
                <c:pt idx="10">
                  <c:v>0.8</c:v>
                </c:pt>
                <c:pt idx="11">
                  <c:v>0.8</c:v>
                </c:pt>
                <c:pt idx="12">
                  <c:v>0.9</c:v>
                </c:pt>
                <c:pt idx="13">
                  <c:v>1.9</c:v>
                </c:pt>
                <c:pt idx="14">
                  <c:v>2.2999999999999998</c:v>
                </c:pt>
                <c:pt idx="15">
                  <c:v>1.9</c:v>
                </c:pt>
                <c:pt idx="16">
                  <c:v>1.8</c:v>
                </c:pt>
                <c:pt idx="17">
                  <c:v>1.1000000000000001</c:v>
                </c:pt>
              </c:numCache>
            </c:numRef>
          </c:val>
          <c:smooth val="0"/>
          <c:extLst>
            <c:ext xmlns:c16="http://schemas.microsoft.com/office/drawing/2014/chart" uri="{C3380CC4-5D6E-409C-BE32-E72D297353CC}">
              <c16:uniqueId val="{00000002-A8B2-4CF5-AB76-3560D836FA7E}"/>
            </c:ext>
          </c:extLst>
        </c:ser>
        <c:ser>
          <c:idx val="3"/>
          <c:order val="3"/>
          <c:tx>
            <c:strRef>
              <c:f>結果表!$E$12</c:f>
              <c:strCache>
                <c:ptCount val="1"/>
                <c:pt idx="0">
                  <c:v>ＹＴＶ</c:v>
                </c:pt>
              </c:strCache>
            </c:strRef>
          </c:tx>
          <c:spPr>
            <a:ln w="28575" cap="rnd">
              <a:solidFill>
                <a:schemeClr val="accent3">
                  <a:lumMod val="75000"/>
                </a:schemeClr>
              </a:solidFill>
              <a:round/>
            </a:ln>
            <a:effectLst/>
          </c:spPr>
          <c:marker>
            <c:symbol val="none"/>
          </c:marker>
          <c:cat>
            <c:strRef>
              <c:f>結果表!$A$14:$A$31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結果表!$E$14:$E$31</c:f>
              <c:numCache>
                <c:formatCode>0.0;\-0.0;"*"</c:formatCode>
                <c:ptCount val="18"/>
                <c:pt idx="0">
                  <c:v>0.7</c:v>
                </c:pt>
                <c:pt idx="1">
                  <c:v>0.8</c:v>
                </c:pt>
                <c:pt idx="2">
                  <c:v>0.4</c:v>
                </c:pt>
                <c:pt idx="3">
                  <c:v>0.4</c:v>
                </c:pt>
                <c:pt idx="4">
                  <c:v>0.4</c:v>
                </c:pt>
                <c:pt idx="5">
                  <c:v>0.3</c:v>
                </c:pt>
                <c:pt idx="6">
                  <c:v>1.3</c:v>
                </c:pt>
                <c:pt idx="7">
                  <c:v>1.6</c:v>
                </c:pt>
                <c:pt idx="8">
                  <c:v>1.1000000000000001</c:v>
                </c:pt>
                <c:pt idx="9">
                  <c:v>0.5</c:v>
                </c:pt>
                <c:pt idx="10">
                  <c:v>0.3</c:v>
                </c:pt>
                <c:pt idx="11">
                  <c:v>0.9</c:v>
                </c:pt>
                <c:pt idx="12">
                  <c:v>2.1</c:v>
                </c:pt>
                <c:pt idx="13">
                  <c:v>2.9</c:v>
                </c:pt>
                <c:pt idx="14">
                  <c:v>3.1</c:v>
                </c:pt>
                <c:pt idx="15">
                  <c:v>3.2</c:v>
                </c:pt>
                <c:pt idx="16">
                  <c:v>2.8</c:v>
                </c:pt>
                <c:pt idx="17">
                  <c:v>2</c:v>
                </c:pt>
              </c:numCache>
            </c:numRef>
          </c:val>
          <c:smooth val="0"/>
          <c:extLst>
            <c:ext xmlns:c16="http://schemas.microsoft.com/office/drawing/2014/chart" uri="{C3380CC4-5D6E-409C-BE32-E72D297353CC}">
              <c16:uniqueId val="{00000003-A8B2-4CF5-AB76-3560D836FA7E}"/>
            </c:ext>
          </c:extLst>
        </c:ser>
        <c:ser>
          <c:idx val="4"/>
          <c:order val="4"/>
          <c:tx>
            <c:strRef>
              <c:f>結果表!$F$12</c:f>
              <c:strCache>
                <c:ptCount val="1"/>
                <c:pt idx="0">
                  <c:v>ＮＨＫ総合</c:v>
                </c:pt>
              </c:strCache>
            </c:strRef>
          </c:tx>
          <c:spPr>
            <a:ln w="28575" cap="rnd">
              <a:solidFill>
                <a:schemeClr val="tx1">
                  <a:lumMod val="75000"/>
                  <a:lumOff val="25000"/>
                </a:schemeClr>
              </a:solidFill>
              <a:round/>
            </a:ln>
            <a:effectLst/>
          </c:spPr>
          <c:marker>
            <c:symbol val="none"/>
          </c:marker>
          <c:cat>
            <c:strRef>
              <c:f>結果表!$A$14:$A$31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結果表!$F$14:$F$31</c:f>
              <c:numCache>
                <c:formatCode>0.0;\-0.0;"*"</c:formatCode>
                <c:ptCount val="18"/>
                <c:pt idx="0">
                  <c:v>0.4</c:v>
                </c:pt>
                <c:pt idx="1">
                  <c:v>0.2</c:v>
                </c:pt>
                <c:pt idx="2">
                  <c:v>0.1</c:v>
                </c:pt>
                <c:pt idx="3">
                  <c:v>0.1</c:v>
                </c:pt>
                <c:pt idx="4">
                  <c:v>0</c:v>
                </c:pt>
                <c:pt idx="5">
                  <c:v>0</c:v>
                </c:pt>
                <c:pt idx="6">
                  <c:v>0.1</c:v>
                </c:pt>
                <c:pt idx="7">
                  <c:v>0.2</c:v>
                </c:pt>
                <c:pt idx="8">
                  <c:v>0</c:v>
                </c:pt>
                <c:pt idx="9">
                  <c:v>0</c:v>
                </c:pt>
                <c:pt idx="10">
                  <c:v>0</c:v>
                </c:pt>
                <c:pt idx="11">
                  <c:v>0</c:v>
                </c:pt>
                <c:pt idx="12">
                  <c:v>0.1</c:v>
                </c:pt>
                <c:pt idx="13">
                  <c:v>0.3</c:v>
                </c:pt>
                <c:pt idx="14">
                  <c:v>0.7</c:v>
                </c:pt>
                <c:pt idx="15">
                  <c:v>1.1000000000000001</c:v>
                </c:pt>
                <c:pt idx="16">
                  <c:v>0.2</c:v>
                </c:pt>
                <c:pt idx="17">
                  <c:v>0</c:v>
                </c:pt>
              </c:numCache>
            </c:numRef>
          </c:val>
          <c:smooth val="0"/>
          <c:extLst>
            <c:ext xmlns:c16="http://schemas.microsoft.com/office/drawing/2014/chart" uri="{C3380CC4-5D6E-409C-BE32-E72D297353CC}">
              <c16:uniqueId val="{00000004-A8B2-4CF5-AB76-3560D836FA7E}"/>
            </c:ext>
          </c:extLst>
        </c:ser>
        <c:ser>
          <c:idx val="5"/>
          <c:order val="5"/>
          <c:tx>
            <c:strRef>
              <c:f>結果表!$G$12</c:f>
              <c:strCache>
                <c:ptCount val="1"/>
                <c:pt idx="0">
                  <c:v>ＮＨＫＥテレ</c:v>
                </c:pt>
              </c:strCache>
            </c:strRef>
          </c:tx>
          <c:spPr>
            <a:ln w="28575" cap="rnd">
              <a:solidFill>
                <a:schemeClr val="accent6"/>
              </a:solidFill>
              <a:round/>
            </a:ln>
            <a:effectLst/>
          </c:spPr>
          <c:marker>
            <c:symbol val="none"/>
          </c:marker>
          <c:cat>
            <c:strRef>
              <c:f>結果表!$A$14:$A$31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結果表!$G$14:$G$31</c:f>
              <c:numCache>
                <c:formatCode>0.0;\-0.0;"*"</c:formatCode>
                <c:ptCount val="18"/>
                <c:pt idx="0">
                  <c:v>0.3</c:v>
                </c:pt>
                <c:pt idx="1">
                  <c:v>1.3</c:v>
                </c:pt>
                <c:pt idx="2">
                  <c:v>1.4</c:v>
                </c:pt>
                <c:pt idx="3">
                  <c:v>0.2</c:v>
                </c:pt>
                <c:pt idx="4">
                  <c:v>0.1</c:v>
                </c:pt>
                <c:pt idx="5">
                  <c:v>0.2</c:v>
                </c:pt>
                <c:pt idx="6">
                  <c:v>0.1</c:v>
                </c:pt>
                <c:pt idx="7">
                  <c:v>0.1</c:v>
                </c:pt>
                <c:pt idx="8">
                  <c:v>0.1</c:v>
                </c:pt>
                <c:pt idx="9">
                  <c:v>0.1</c:v>
                </c:pt>
                <c:pt idx="10">
                  <c:v>0.3</c:v>
                </c:pt>
                <c:pt idx="11">
                  <c:v>0.5</c:v>
                </c:pt>
                <c:pt idx="12">
                  <c:v>0.7</c:v>
                </c:pt>
                <c:pt idx="13">
                  <c:v>0.5</c:v>
                </c:pt>
                <c:pt idx="14">
                  <c:v>0.1</c:v>
                </c:pt>
                <c:pt idx="15">
                  <c:v>0</c:v>
                </c:pt>
                <c:pt idx="16">
                  <c:v>0.1</c:v>
                </c:pt>
                <c:pt idx="17">
                  <c:v>0</c:v>
                </c:pt>
              </c:numCache>
            </c:numRef>
          </c:val>
          <c:smooth val="0"/>
          <c:extLst>
            <c:ext xmlns:c16="http://schemas.microsoft.com/office/drawing/2014/chart" uri="{C3380CC4-5D6E-409C-BE32-E72D297353CC}">
              <c16:uniqueId val="{00000005-A8B2-4CF5-AB76-3560D836FA7E}"/>
            </c:ext>
          </c:extLst>
        </c:ser>
        <c:ser>
          <c:idx val="6"/>
          <c:order val="6"/>
          <c:tx>
            <c:strRef>
              <c:f>結果表!$H$12</c:f>
              <c:strCache>
                <c:ptCount val="1"/>
                <c:pt idx="0">
                  <c:v>テレビ大阪</c:v>
                </c:pt>
              </c:strCache>
            </c:strRef>
          </c:tx>
          <c:spPr>
            <a:ln w="28575" cap="rnd">
              <a:solidFill>
                <a:srgbClr val="A4E8FA"/>
              </a:solidFill>
              <a:round/>
            </a:ln>
            <a:effectLst/>
          </c:spPr>
          <c:marker>
            <c:symbol val="none"/>
          </c:marker>
          <c:cat>
            <c:strRef>
              <c:f>結果表!$A$14:$A$31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結果表!$H$14:$H$31</c:f>
              <c:numCache>
                <c:formatCode>0.0;\-0.0;"*"</c:formatCode>
                <c:ptCount val="18"/>
                <c:pt idx="0">
                  <c:v>0</c:v>
                </c:pt>
                <c:pt idx="1">
                  <c:v>0.2</c:v>
                </c:pt>
                <c:pt idx="2">
                  <c:v>0</c:v>
                </c:pt>
                <c:pt idx="3">
                  <c:v>0.1</c:v>
                </c:pt>
                <c:pt idx="4">
                  <c:v>0.1</c:v>
                </c:pt>
                <c:pt idx="5">
                  <c:v>0</c:v>
                </c:pt>
                <c:pt idx="6">
                  <c:v>0</c:v>
                </c:pt>
                <c:pt idx="7">
                  <c:v>0</c:v>
                </c:pt>
                <c:pt idx="8">
                  <c:v>0</c:v>
                </c:pt>
                <c:pt idx="9">
                  <c:v>0</c:v>
                </c:pt>
                <c:pt idx="10">
                  <c:v>0</c:v>
                </c:pt>
                <c:pt idx="11">
                  <c:v>0.1</c:v>
                </c:pt>
                <c:pt idx="12">
                  <c:v>0.4</c:v>
                </c:pt>
                <c:pt idx="13">
                  <c:v>0.6</c:v>
                </c:pt>
                <c:pt idx="14">
                  <c:v>0.3</c:v>
                </c:pt>
                <c:pt idx="15">
                  <c:v>0.2</c:v>
                </c:pt>
                <c:pt idx="16">
                  <c:v>0.1</c:v>
                </c:pt>
                <c:pt idx="17">
                  <c:v>0.2</c:v>
                </c:pt>
              </c:numCache>
            </c:numRef>
          </c:val>
          <c:smooth val="0"/>
          <c:extLst>
            <c:ext xmlns:c16="http://schemas.microsoft.com/office/drawing/2014/chart" uri="{C3380CC4-5D6E-409C-BE32-E72D297353CC}">
              <c16:uniqueId val="{00000006-A8B2-4CF5-AB76-3560D836FA7E}"/>
            </c:ext>
          </c:extLst>
        </c:ser>
        <c:ser>
          <c:idx val="7"/>
          <c:order val="7"/>
          <c:tx>
            <c:strRef>
              <c:f>結果表!$I$12</c:f>
              <c:strCache>
                <c:ptCount val="1"/>
                <c:pt idx="0">
                  <c:v>FM802</c:v>
                </c:pt>
              </c:strCache>
            </c:strRef>
          </c:tx>
          <c:spPr>
            <a:ln w="57150" cap="rnd">
              <a:solidFill>
                <a:srgbClr val="FF0000"/>
              </a:solidFill>
              <a:round/>
            </a:ln>
            <a:effectLst/>
          </c:spPr>
          <c:marker>
            <c:symbol val="none"/>
          </c:marker>
          <c:cat>
            <c:strRef>
              <c:f>結果表!$A$14:$A$31</c:f>
              <c:strCache>
                <c:ptCount val="18"/>
                <c:pt idx="0">
                  <c:v>06:00</c:v>
                </c:pt>
                <c:pt idx="1">
                  <c:v>07:00</c:v>
                </c:pt>
                <c:pt idx="2">
                  <c:v>08:00</c:v>
                </c:pt>
                <c:pt idx="3">
                  <c:v>09:00</c:v>
                </c:pt>
                <c:pt idx="4">
                  <c:v>10:00</c:v>
                </c:pt>
                <c:pt idx="5">
                  <c:v>11:00</c:v>
                </c:pt>
                <c:pt idx="6">
                  <c:v>12:00</c:v>
                </c:pt>
                <c:pt idx="7">
                  <c:v>13:00</c:v>
                </c:pt>
                <c:pt idx="8">
                  <c:v>14:00</c:v>
                </c:pt>
                <c:pt idx="9">
                  <c:v>15:00</c:v>
                </c:pt>
                <c:pt idx="10">
                  <c:v>16:00</c:v>
                </c:pt>
                <c:pt idx="11">
                  <c:v>17:00</c:v>
                </c:pt>
                <c:pt idx="12">
                  <c:v>18:00</c:v>
                </c:pt>
                <c:pt idx="13">
                  <c:v>19:00</c:v>
                </c:pt>
                <c:pt idx="14">
                  <c:v>20:00</c:v>
                </c:pt>
                <c:pt idx="15">
                  <c:v>21:00</c:v>
                </c:pt>
                <c:pt idx="16">
                  <c:v>22:00</c:v>
                </c:pt>
                <c:pt idx="17">
                  <c:v>23:00</c:v>
                </c:pt>
              </c:strCache>
            </c:strRef>
          </c:cat>
          <c:val>
            <c:numRef>
              <c:f>結果表!$I$14:$I$31</c:f>
              <c:numCache>
                <c:formatCode>0.0;\-0.0;"*"</c:formatCode>
                <c:ptCount val="18"/>
                <c:pt idx="0">
                  <c:v>2.8</c:v>
                </c:pt>
                <c:pt idx="1">
                  <c:v>3.5</c:v>
                </c:pt>
                <c:pt idx="2">
                  <c:v>4.7</c:v>
                </c:pt>
                <c:pt idx="3">
                  <c:v>5.3</c:v>
                </c:pt>
                <c:pt idx="4">
                  <c:v>5.4</c:v>
                </c:pt>
                <c:pt idx="5">
                  <c:v>5.0999999999999996</c:v>
                </c:pt>
                <c:pt idx="6">
                  <c:v>6</c:v>
                </c:pt>
                <c:pt idx="7">
                  <c:v>5</c:v>
                </c:pt>
                <c:pt idx="8">
                  <c:v>5.2</c:v>
                </c:pt>
                <c:pt idx="9">
                  <c:v>4.5999999999999996</c:v>
                </c:pt>
                <c:pt idx="10">
                  <c:v>4</c:v>
                </c:pt>
                <c:pt idx="11">
                  <c:v>3.3</c:v>
                </c:pt>
                <c:pt idx="12">
                  <c:v>1.8</c:v>
                </c:pt>
                <c:pt idx="13">
                  <c:v>1.4</c:v>
                </c:pt>
                <c:pt idx="14">
                  <c:v>1.4</c:v>
                </c:pt>
                <c:pt idx="15">
                  <c:v>0.7</c:v>
                </c:pt>
                <c:pt idx="16">
                  <c:v>0.2</c:v>
                </c:pt>
                <c:pt idx="17">
                  <c:v>0.1</c:v>
                </c:pt>
              </c:numCache>
            </c:numRef>
          </c:val>
          <c:smooth val="0"/>
          <c:extLst>
            <c:ext xmlns:c16="http://schemas.microsoft.com/office/drawing/2014/chart" uri="{C3380CC4-5D6E-409C-BE32-E72D297353CC}">
              <c16:uniqueId val="{00000007-A8B2-4CF5-AB76-3560D836FA7E}"/>
            </c:ext>
          </c:extLst>
        </c:ser>
        <c:dLbls>
          <c:showLegendKey val="0"/>
          <c:showVal val="0"/>
          <c:showCatName val="0"/>
          <c:showSerName val="0"/>
          <c:showPercent val="0"/>
          <c:showBubbleSize val="0"/>
        </c:dLbls>
        <c:smooth val="0"/>
        <c:axId val="371174232"/>
        <c:axId val="371173840"/>
      </c:lineChart>
      <c:catAx>
        <c:axId val="371174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solidFill>
                <a:latin typeface="+mn-ea"/>
                <a:ea typeface="+mn-ea"/>
                <a:cs typeface="+mn-cs"/>
              </a:defRPr>
            </a:pPr>
            <a:endParaRPr lang="ja-JP"/>
          </a:p>
        </c:txPr>
        <c:crossAx val="371173840"/>
        <c:crosses val="autoZero"/>
        <c:auto val="1"/>
        <c:lblAlgn val="ctr"/>
        <c:lblOffset val="100"/>
        <c:noMultiLvlLbl val="0"/>
      </c:catAx>
      <c:valAx>
        <c:axId val="371173840"/>
        <c:scaling>
          <c:orientation val="minMax"/>
        </c:scaling>
        <c:delete val="0"/>
        <c:axPos val="l"/>
        <c:majorGridlines>
          <c:spPr>
            <a:ln w="9525" cap="flat" cmpd="sng" algn="ctr">
              <a:solidFill>
                <a:schemeClr val="tx1">
                  <a:lumMod val="15000"/>
                  <a:lumOff val="85000"/>
                </a:schemeClr>
              </a:solidFill>
              <a:round/>
            </a:ln>
            <a:effectLst/>
          </c:spPr>
        </c:majorGridlines>
        <c:numFmt formatCode="0.0;\-0.0;&quot;*&quot;"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solidFill>
                <a:latin typeface="+mn-ea"/>
                <a:ea typeface="+mn-ea"/>
                <a:cs typeface="+mn-cs"/>
              </a:defRPr>
            </a:pPr>
            <a:endParaRPr lang="ja-JP"/>
          </a:p>
        </c:txPr>
        <c:crossAx val="37117423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900" b="0" i="0" u="none" strike="noStrike" kern="1200" baseline="0">
                <a:solidFill>
                  <a:schemeClr val="tx1"/>
                </a:solidFill>
                <a:latin typeface="+mn-ea"/>
                <a:ea typeface="+mn-ea"/>
                <a:cs typeface="+mn-cs"/>
              </a:defRPr>
            </a:pPr>
            <a:endParaRPr lang="ja-JP"/>
          </a:p>
        </c:txPr>
      </c:legendEntry>
      <c:legendEntry>
        <c:idx val="1"/>
        <c:txPr>
          <a:bodyPr rot="0" spcFirstLastPara="1" vertOverflow="ellipsis" vert="horz" wrap="square" anchor="ctr" anchorCtr="1"/>
          <a:lstStyle/>
          <a:p>
            <a:pPr>
              <a:defRPr sz="900" b="0" i="0" u="none" strike="noStrike" kern="1200" baseline="0">
                <a:solidFill>
                  <a:schemeClr val="tx1"/>
                </a:solidFill>
                <a:latin typeface="+mn-ea"/>
                <a:ea typeface="+mn-ea"/>
                <a:cs typeface="+mn-cs"/>
              </a:defRPr>
            </a:pPr>
            <a:endParaRPr lang="ja-JP"/>
          </a:p>
        </c:txPr>
      </c:legendEntry>
      <c:legendEntry>
        <c:idx val="2"/>
        <c:txPr>
          <a:bodyPr rot="0" spcFirstLastPara="1" vertOverflow="ellipsis" vert="horz" wrap="square" anchor="ctr" anchorCtr="1"/>
          <a:lstStyle/>
          <a:p>
            <a:pPr>
              <a:defRPr sz="900" b="0" i="0" u="none" strike="noStrike" kern="1200" baseline="0">
                <a:solidFill>
                  <a:schemeClr val="tx1"/>
                </a:solidFill>
                <a:latin typeface="+mn-ea"/>
                <a:ea typeface="+mn-ea"/>
                <a:cs typeface="+mn-cs"/>
              </a:defRPr>
            </a:pPr>
            <a:endParaRPr lang="ja-JP"/>
          </a:p>
        </c:txPr>
      </c:legendEntry>
      <c:legendEntry>
        <c:idx val="5"/>
        <c:delete val="1"/>
      </c:legendEntry>
      <c:overlay val="0"/>
      <c:spPr>
        <a:noFill/>
        <a:ln>
          <a:noFill/>
        </a:ln>
        <a:effectLst/>
      </c:spPr>
      <c:txPr>
        <a:bodyPr rot="0" spcFirstLastPara="1" vertOverflow="ellipsis" vert="horz" wrap="square" anchor="ctr" anchorCtr="1"/>
        <a:lstStyle/>
        <a:p>
          <a:pPr>
            <a:defRPr lang="ja-JP" sz="900" b="0" i="0" u="none" strike="noStrike" kern="1200" baseline="0">
              <a:solidFill>
                <a:schemeClr val="tx1"/>
              </a:solidFill>
              <a:latin typeface="+mn-ea"/>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chemeClr val="tx1"/>
          </a:solidFill>
          <a:latin typeface="+mn-ea"/>
          <a:ea typeface="+mn-ea"/>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17049164586135"/>
          <c:y val="7.7598080342088982E-2"/>
          <c:w val="0.63016132613332698"/>
          <c:h val="0.80430596211111616"/>
        </c:manualLayout>
      </c:layout>
      <c:doughnutChart>
        <c:varyColors val="1"/>
        <c:ser>
          <c:idx val="0"/>
          <c:order val="0"/>
          <c:tx>
            <c:strRef>
              <c:f>Sheet1!$B$2</c:f>
              <c:strCache>
                <c:ptCount val="1"/>
                <c:pt idx="0">
                  <c:v>シェア率</c:v>
                </c:pt>
              </c:strCache>
            </c:strRef>
          </c:tx>
          <c:spPr>
            <a:solidFill>
              <a:srgbClr val="D4E5F7"/>
            </a:solidFill>
            <a:effectLst>
              <a:outerShdw blurRad="50800" dist="38100" dir="2700000" algn="tl" rotWithShape="0">
                <a:prstClr val="black">
                  <a:alpha val="40000"/>
                </a:prstClr>
              </a:outerShdw>
            </a:effectLst>
          </c:spPr>
          <c:dPt>
            <c:idx val="0"/>
            <c:bubble3D val="0"/>
            <c:spPr>
              <a:solidFill>
                <a:srgbClr val="629DD1"/>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5BEA-4DCC-BCAE-39777AED19A0}"/>
              </c:ext>
            </c:extLst>
          </c:dPt>
          <c:dPt>
            <c:idx val="1"/>
            <c:bubble3D val="0"/>
            <c:spPr>
              <a:solidFill>
                <a:srgbClr val="92BADE"/>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5BEA-4DCC-BCAE-39777AED19A0}"/>
              </c:ext>
            </c:extLst>
          </c:dPt>
          <c:dPt>
            <c:idx val="2"/>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5BEA-4DCC-BCAE-39777AED19A0}"/>
              </c:ext>
            </c:extLst>
          </c:dPt>
          <c:dPt>
            <c:idx val="3"/>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5BEA-4DCC-BCAE-39777AED19A0}"/>
              </c:ext>
            </c:extLst>
          </c:dPt>
          <c:dPt>
            <c:idx val="4"/>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5BEA-4DCC-BCAE-39777AED19A0}"/>
              </c:ext>
            </c:extLst>
          </c:dPt>
          <c:dPt>
            <c:idx val="5"/>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5BEA-4DCC-BCAE-39777AED19A0}"/>
              </c:ext>
            </c:extLst>
          </c:dPt>
          <c:dLbls>
            <c:dLbl>
              <c:idx val="0"/>
              <c:layout>
                <c:manualLayout>
                  <c:x val="3.4228762563216185E-2"/>
                  <c:y val="-0.49068491356564209"/>
                </c:manualLayout>
              </c:layout>
              <c:tx>
                <c:rich>
                  <a:bodyPr rot="0" spcFirstLastPara="1" vertOverflow="clip" horzOverflow="clip" vert="horz" wrap="square" lIns="36576" tIns="18288" rIns="36576" bIns="18288" anchor="ctr" anchorCtr="1">
                    <a:spAutoFit/>
                  </a:bodyPr>
                  <a:lstStyle/>
                  <a:p>
                    <a:pPr>
                      <a:defRPr lang="ja-JP" sz="1197" b="1" i="0" u="none" strike="noStrike" kern="1200" baseline="0">
                        <a:solidFill>
                          <a:schemeClr val="dk1">
                            <a:lumMod val="65000"/>
                            <a:lumOff val="35000"/>
                          </a:schemeClr>
                        </a:solidFill>
                        <a:latin typeface="+mn-lt"/>
                        <a:ea typeface="+mn-ea"/>
                        <a:cs typeface="+mn-cs"/>
                      </a:defRPr>
                    </a:pPr>
                    <a:fld id="{CC3A40EB-A572-4ADA-8C87-C656482BF74B}" type="CATEGORYNAME">
                      <a:rPr lang="en-US" altLang="ja-JP" sz="900" b="1">
                        <a:solidFill>
                          <a:schemeClr val="tx1">
                            <a:lumMod val="75000"/>
                            <a:lumOff val="25000"/>
                          </a:schemeClr>
                        </a:solidFill>
                      </a:rPr>
                      <a:pPr>
                        <a:defRPr lang="ja-JP" b="1"/>
                      </a:pPr>
                      <a:t>[分類名]</a:t>
                    </a:fld>
                    <a:r>
                      <a:rPr lang="en-US" altLang="ja-JP" sz="900" b="1" baseline="0">
                        <a:solidFill>
                          <a:schemeClr val="tx1">
                            <a:lumMod val="75000"/>
                            <a:lumOff val="25000"/>
                          </a:schemeClr>
                        </a:solidFill>
                      </a:rPr>
                      <a:t>
</a:t>
                    </a:r>
                    <a:fld id="{937FABCC-FE67-45CA-81FD-BAC188574CAF}" type="PERCENTAGE">
                      <a:rPr lang="en-US" altLang="ja-JP" sz="900" b="1" baseline="0">
                        <a:solidFill>
                          <a:schemeClr val="tx1">
                            <a:lumMod val="75000"/>
                            <a:lumOff val="25000"/>
                          </a:schemeClr>
                        </a:solidFill>
                      </a:rPr>
                      <a:pPr>
                        <a:defRPr lang="ja-JP" b="1"/>
                      </a:pPr>
                      <a:t>[パーセンテージ]</a:t>
                    </a:fld>
                    <a:endParaRPr lang="en-US" altLang="ja-JP" sz="900" b="1" baseline="0">
                      <a:solidFill>
                        <a:schemeClr val="tx1">
                          <a:lumMod val="75000"/>
                          <a:lumOff val="25000"/>
                        </a:schemeClr>
                      </a:solidFill>
                    </a:endParaRPr>
                  </a:p>
                </c:rich>
              </c:tx>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lang="ja-JP" sz="1197" b="1" i="0" u="none" strike="noStrike" kern="1200" baseline="0">
                      <a:solidFill>
                        <a:schemeClr val="dk1">
                          <a:lumMod val="65000"/>
                          <a:lumOff val="35000"/>
                        </a:schemeClr>
                      </a:solidFill>
                      <a:latin typeface="+mn-lt"/>
                      <a:ea typeface="+mn-ea"/>
                      <a:cs typeface="+mn-cs"/>
                    </a:defRPr>
                  </a:pPr>
                  <a:endParaRPr lang="en-US" altLang="ja-JP"/>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0.36009218359900136"/>
                      <c:h val="0.18369932163072267"/>
                    </c:manualLayout>
                  </c15:layout>
                  <c15:dlblFieldTable/>
                  <c15:showDataLabelsRange val="0"/>
                </c:ext>
                <c:ext xmlns:c16="http://schemas.microsoft.com/office/drawing/2014/chart" uri="{C3380CC4-5D6E-409C-BE32-E72D297353CC}">
                  <c16:uniqueId val="{00000001-5BEA-4DCC-BCAE-39777AED19A0}"/>
                </c:ext>
              </c:extLst>
            </c:dLbl>
            <c:dLbl>
              <c:idx val="1"/>
              <c:layout>
                <c:manualLayout>
                  <c:x val="-0.15262307150630564"/>
                  <c:y val="0.17318444900196395"/>
                </c:manualLayout>
              </c:layout>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lang="ja-JP" sz="900" b="1" i="0" u="none" strike="noStrike" kern="1200" baseline="0">
                      <a:solidFill>
                        <a:schemeClr val="dk1">
                          <a:lumMod val="65000"/>
                          <a:lumOff val="3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0.37449587094296138"/>
                      <c:h val="0.18369932163072267"/>
                    </c:manualLayout>
                  </c15:layout>
                </c:ext>
                <c:ext xmlns:c16="http://schemas.microsoft.com/office/drawing/2014/chart" uri="{C3380CC4-5D6E-409C-BE32-E72D297353CC}">
                  <c16:uniqueId val="{00000003-5BEA-4DCC-BCAE-39777AED19A0}"/>
                </c:ext>
              </c:extLst>
            </c:dLbl>
            <c:dLbl>
              <c:idx val="2"/>
              <c:layout>
                <c:manualLayout>
                  <c:x val="-0.22732059407208247"/>
                  <c:y val="7.859630805039792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BEA-4DCC-BCAE-39777AED19A0}"/>
                </c:ext>
              </c:extLst>
            </c:dLbl>
            <c:dLbl>
              <c:idx val="3"/>
              <c:layout>
                <c:manualLayout>
                  <c:x val="-0.2184959349593496"/>
                  <c:y val="-1.965449360532544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BEA-4DCC-BCAE-39777AED19A0}"/>
                </c:ext>
              </c:extLst>
            </c:dLbl>
            <c:dLbl>
              <c:idx val="4"/>
              <c:layout>
                <c:manualLayout>
                  <c:x val="-0.17276422764227642"/>
                  <c:y val="-5.89634808159761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5BEA-4DCC-BCAE-39777AED19A0}"/>
                </c:ext>
              </c:extLst>
            </c:dLbl>
            <c:dLbl>
              <c:idx val="5"/>
              <c:layout>
                <c:manualLayout>
                  <c:x val="-0.14567269220920556"/>
                  <c:y val="-0.15407525463830157"/>
                </c:manualLayout>
              </c:layout>
              <c:showLegendKey val="0"/>
              <c:showVal val="0"/>
              <c:showCatName val="1"/>
              <c:showSerName val="0"/>
              <c:showPercent val="1"/>
              <c:showBubbleSize val="0"/>
              <c:extLst>
                <c:ext xmlns:c15="http://schemas.microsoft.com/office/drawing/2012/chart" uri="{CE6537A1-D6FC-4f65-9D91-7224C49458BB}">
                  <c15:layout>
                    <c:manualLayout>
                      <c:w val="0.15819409768900836"/>
                      <c:h val="0.132211290449051"/>
                    </c:manualLayout>
                  </c15:layout>
                </c:ext>
                <c:ext xmlns:c16="http://schemas.microsoft.com/office/drawing/2014/chart" uri="{C3380CC4-5D6E-409C-BE32-E72D297353CC}">
                  <c16:uniqueId val="{0000000B-5BEA-4DCC-BCAE-39777AED19A0}"/>
                </c:ext>
              </c:extLst>
            </c:dLbl>
            <c:spPr>
              <a:noFill/>
              <a:ln>
                <a:noFill/>
              </a:ln>
              <a:effectLst/>
            </c:spPr>
            <c:txPr>
              <a:bodyPr rot="0" spcFirstLastPara="1" vertOverflow="ellipsis" vert="horz" wrap="square" lIns="38100" tIns="19050" rIns="38100" bIns="19050" anchor="ctr" anchorCtr="1">
                <a:spAutoFit/>
              </a:bodyPr>
              <a:lstStyle/>
              <a:p>
                <a:pPr>
                  <a:defRPr lang="ja-JP" sz="6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Sheet1!$A$3:$A$8</c:f>
              <c:strCache>
                <c:ptCount val="6"/>
                <c:pt idx="0">
                  <c:v>FM802</c:v>
                </c:pt>
                <c:pt idx="1">
                  <c:v>FM COCOLO</c:v>
                </c:pt>
                <c:pt idx="2">
                  <c:v>FM大阪</c:v>
                </c:pt>
                <c:pt idx="3">
                  <c:v>ABC</c:v>
                </c:pt>
                <c:pt idx="4">
                  <c:v>MBS</c:v>
                </c:pt>
                <c:pt idx="5">
                  <c:v>OBC</c:v>
                </c:pt>
              </c:strCache>
            </c:strRef>
          </c:cat>
          <c:val>
            <c:numRef>
              <c:f>Sheet1!$B$3:$B$8</c:f>
              <c:numCache>
                <c:formatCode>0</c:formatCode>
                <c:ptCount val="6"/>
                <c:pt idx="0">
                  <c:v>68.303908794788285</c:v>
                </c:pt>
                <c:pt idx="1">
                  <c:v>3.5488599348534198</c:v>
                </c:pt>
                <c:pt idx="2">
                  <c:v>6.2941368078175897</c:v>
                </c:pt>
                <c:pt idx="3">
                  <c:v>4.1058631921824107</c:v>
                </c:pt>
                <c:pt idx="4">
                  <c:v>14.931921824104233</c:v>
                </c:pt>
                <c:pt idx="5">
                  <c:v>2.7498371335504883</c:v>
                </c:pt>
              </c:numCache>
            </c:numRef>
          </c:val>
          <c:extLst>
            <c:ext xmlns:c16="http://schemas.microsoft.com/office/drawing/2014/chart" uri="{C3380CC4-5D6E-409C-BE32-E72D297353CC}">
              <c16:uniqueId val="{0000000E-5BEA-4DCC-BCAE-39777AED19A0}"/>
            </c:ext>
          </c:extLst>
        </c:ser>
        <c:dLbls>
          <c:showLegendKey val="0"/>
          <c:showVal val="0"/>
          <c:showCatName val="1"/>
          <c:showSerName val="0"/>
          <c:showPercent val="1"/>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到達率（％）</c:v>
                </c:pt>
              </c:strCache>
            </c:strRef>
          </c:tx>
          <c:spPr>
            <a:solidFill>
              <a:srgbClr val="629DD1"/>
            </a:solidFill>
            <a:ln>
              <a:noFill/>
            </a:ln>
            <a:effectLst/>
          </c:spPr>
          <c:invertIfNegative val="0"/>
          <c:dLbls>
            <c:dLbl>
              <c:idx val="0"/>
              <c:layout>
                <c:manualLayout>
                  <c:x val="-6.7438999171331949E-4"/>
                  <c:y val="4.6497094861513053E-7"/>
                </c:manualLayout>
              </c:layout>
              <c:spPr>
                <a:noFill/>
                <a:ln>
                  <a:noFill/>
                </a:ln>
                <a:effectLst/>
              </c:spPr>
              <c:txPr>
                <a:bodyPr rot="0" spcFirstLastPara="1" vertOverflow="ellipsis" vert="horz" wrap="square" lIns="38100" tIns="19050" rIns="38100" bIns="19050" anchor="ctr" anchorCtr="1">
                  <a:spAutoFit/>
                </a:bodyPr>
                <a:lstStyle/>
                <a:p>
                  <a:pPr>
                    <a:defRPr lang="ja-JP" sz="12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0.13284515809409322"/>
                      <c:h val="0.28108423785681863"/>
                    </c:manualLayout>
                  </c15:layout>
                </c:ext>
                <c:ext xmlns:c16="http://schemas.microsoft.com/office/drawing/2014/chart" uri="{C3380CC4-5D6E-409C-BE32-E72D297353CC}">
                  <c16:uniqueId val="{00000000-36A7-4EAD-AC3F-3C1C545D9B73}"/>
                </c:ext>
              </c:extLst>
            </c:dLbl>
            <c:spPr>
              <a:noFill/>
              <a:ln>
                <a:noFill/>
              </a:ln>
              <a:effectLst/>
            </c:spPr>
            <c:txPr>
              <a:bodyPr rot="0" spcFirstLastPara="1" vertOverflow="ellipsis" vert="horz" wrap="square" lIns="38100" tIns="19050" rIns="38100" bIns="19050" anchor="ctr" anchorCtr="1">
                <a:spAutoFit/>
              </a:bodyPr>
              <a:lstStyle/>
              <a:p>
                <a:pPr>
                  <a:defRPr lang="ja-JP" sz="16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カテゴリ 1</c:v>
                </c:pt>
              </c:strCache>
            </c:strRef>
          </c:cat>
          <c:val>
            <c:numRef>
              <c:f>Sheet1!$B$2</c:f>
              <c:numCache>
                <c:formatCode>0%</c:formatCode>
                <c:ptCount val="1"/>
                <c:pt idx="0">
                  <c:v>9.4E-2</c:v>
                </c:pt>
              </c:numCache>
            </c:numRef>
          </c:val>
          <c:extLst>
            <c:ext xmlns:c16="http://schemas.microsoft.com/office/drawing/2014/chart" uri="{C3380CC4-5D6E-409C-BE32-E72D297353CC}">
              <c16:uniqueId val="{00000000-D96D-4460-B124-9996C49627B0}"/>
            </c:ext>
          </c:extLst>
        </c:ser>
        <c:ser>
          <c:idx val="1"/>
          <c:order val="1"/>
          <c:tx>
            <c:strRef>
              <c:f>Sheet1!$C$1</c:f>
              <c:strCache>
                <c:ptCount val="1"/>
                <c:pt idx="0">
                  <c:v>未達</c:v>
                </c:pt>
              </c:strCache>
            </c:strRef>
          </c:tx>
          <c:spPr>
            <a:solidFill>
              <a:srgbClr val="CCE1FC">
                <a:alpha val="70000"/>
              </a:srgbClr>
            </a:solidFill>
            <a:ln>
              <a:noFill/>
            </a:ln>
            <a:effectLst/>
          </c:spPr>
          <c:invertIfNegative val="0"/>
          <c:dPt>
            <c:idx val="0"/>
            <c:invertIfNegative val="0"/>
            <c:bubble3D val="0"/>
            <c:spPr>
              <a:solidFill>
                <a:schemeClr val="bg1">
                  <a:lumMod val="75000"/>
                  <a:alpha val="70000"/>
                </a:schemeClr>
              </a:solidFill>
              <a:ln>
                <a:noFill/>
              </a:ln>
              <a:effectLst/>
            </c:spPr>
            <c:extLst>
              <c:ext xmlns:c16="http://schemas.microsoft.com/office/drawing/2014/chart" uri="{C3380CC4-5D6E-409C-BE32-E72D297353CC}">
                <c16:uniqueId val="{00000003-D96D-4460-B124-9996C49627B0}"/>
              </c:ext>
            </c:extLst>
          </c:dPt>
          <c:dLbls>
            <c:delete val="1"/>
          </c:dLbls>
          <c:cat>
            <c:strRef>
              <c:f>Sheet1!$A$2</c:f>
              <c:strCache>
                <c:ptCount val="1"/>
                <c:pt idx="0">
                  <c:v>カテゴリ 1</c:v>
                </c:pt>
              </c:strCache>
            </c:strRef>
          </c:cat>
          <c:val>
            <c:numRef>
              <c:f>Sheet1!$C$2</c:f>
              <c:numCache>
                <c:formatCode>0.00%</c:formatCode>
                <c:ptCount val="1"/>
                <c:pt idx="0">
                  <c:v>0.90600000000000003</c:v>
                </c:pt>
              </c:numCache>
            </c:numRef>
          </c:val>
          <c:extLst>
            <c:ext xmlns:c16="http://schemas.microsoft.com/office/drawing/2014/chart" uri="{C3380CC4-5D6E-409C-BE32-E72D297353CC}">
              <c16:uniqueId val="{00000001-D96D-4460-B124-9996C49627B0}"/>
            </c:ext>
          </c:extLst>
        </c:ser>
        <c:dLbls>
          <c:dLblPos val="ctr"/>
          <c:showLegendKey val="0"/>
          <c:showVal val="1"/>
          <c:showCatName val="0"/>
          <c:showSerName val="0"/>
          <c:showPercent val="0"/>
          <c:showBubbleSize val="0"/>
        </c:dLbls>
        <c:gapWidth val="60"/>
        <c:overlap val="100"/>
        <c:axId val="2129248143"/>
        <c:axId val="2099226400"/>
      </c:barChart>
      <c:catAx>
        <c:axId val="2129248143"/>
        <c:scaling>
          <c:orientation val="minMax"/>
        </c:scaling>
        <c:delete val="1"/>
        <c:axPos val="l"/>
        <c:numFmt formatCode="General" sourceLinked="1"/>
        <c:majorTickMark val="none"/>
        <c:minorTickMark val="none"/>
        <c:tickLblPos val="nextTo"/>
        <c:crossAx val="2099226400"/>
        <c:crosses val="autoZero"/>
        <c:auto val="1"/>
        <c:lblAlgn val="ctr"/>
        <c:lblOffset val="100"/>
        <c:noMultiLvlLbl val="0"/>
      </c:catAx>
      <c:valAx>
        <c:axId val="2099226400"/>
        <c:scaling>
          <c:orientation val="minMax"/>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ja-JP" sz="700" b="0" i="0" u="none" strike="noStrike" kern="1200" baseline="0">
                <a:solidFill>
                  <a:schemeClr val="tx1">
                    <a:lumMod val="65000"/>
                    <a:lumOff val="35000"/>
                  </a:schemeClr>
                </a:solidFill>
                <a:latin typeface="+mn-lt"/>
                <a:ea typeface="+mn-ea"/>
                <a:cs typeface="+mn-cs"/>
              </a:defRPr>
            </a:pPr>
            <a:endParaRPr lang="ja-JP"/>
          </a:p>
        </c:txPr>
        <c:crossAx val="2129248143"/>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17049164586135"/>
          <c:y val="7.7598080342088982E-2"/>
          <c:w val="0.63016132613332698"/>
          <c:h val="0.80430596211111616"/>
        </c:manualLayout>
      </c:layout>
      <c:doughnutChart>
        <c:varyColors val="1"/>
        <c:ser>
          <c:idx val="0"/>
          <c:order val="0"/>
          <c:tx>
            <c:strRef>
              <c:f>Sheet1!$B$1</c:f>
              <c:strCache>
                <c:ptCount val="1"/>
                <c:pt idx="0">
                  <c:v>シェア率</c:v>
                </c:pt>
              </c:strCache>
            </c:strRef>
          </c:tx>
          <c:spPr>
            <a:solidFill>
              <a:srgbClr val="D4E5F7"/>
            </a:solidFill>
            <a:effectLst>
              <a:outerShdw blurRad="50800" dist="38100" dir="2700000" algn="tl" rotWithShape="0">
                <a:prstClr val="black">
                  <a:alpha val="40000"/>
                </a:prstClr>
              </a:outerShdw>
            </a:effectLst>
          </c:spPr>
          <c:dPt>
            <c:idx val="0"/>
            <c:bubble3D val="0"/>
            <c:spPr>
              <a:solidFill>
                <a:srgbClr val="629DD1"/>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DFCF-4F42-A043-F5ECBF4D136A}"/>
              </c:ext>
            </c:extLst>
          </c:dPt>
          <c:dPt>
            <c:idx val="1"/>
            <c:bubble3D val="0"/>
            <c:spPr>
              <a:solidFill>
                <a:srgbClr val="BFBFBF"/>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DFCF-4F42-A043-F5ECBF4D136A}"/>
              </c:ext>
            </c:extLst>
          </c:dPt>
          <c:dPt>
            <c:idx val="2"/>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DFCF-4F42-A043-F5ECBF4D136A}"/>
              </c:ext>
            </c:extLst>
          </c:dPt>
          <c:dPt>
            <c:idx val="3"/>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DFCF-4F42-A043-F5ECBF4D136A}"/>
              </c:ext>
            </c:extLst>
          </c:dPt>
          <c:dPt>
            <c:idx val="4"/>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DFCF-4F42-A043-F5ECBF4D136A}"/>
              </c:ext>
            </c:extLst>
          </c:dPt>
          <c:dPt>
            <c:idx val="5"/>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DFCF-4F42-A043-F5ECBF4D136A}"/>
              </c:ext>
            </c:extLst>
          </c:dPt>
          <c:dPt>
            <c:idx val="6"/>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DFCF-4F42-A043-F5ECBF4D136A}"/>
              </c:ext>
            </c:extLst>
          </c:dPt>
          <c:dLbls>
            <c:dLbl>
              <c:idx val="0"/>
              <c:layout>
                <c:manualLayout>
                  <c:x val="0.14615421547916266"/>
                  <c:y val="-0.11516693038008326"/>
                </c:manualLayout>
              </c:layout>
              <c:tx>
                <c:rich>
                  <a:bodyPr rot="0" spcFirstLastPara="1" vertOverflow="clip" horzOverflow="clip" vert="horz" wrap="square" lIns="36576" tIns="18288" rIns="36576" bIns="18288" anchor="ctr" anchorCtr="1">
                    <a:spAutoFit/>
                  </a:bodyPr>
                  <a:lstStyle/>
                  <a:p>
                    <a:pPr>
                      <a:defRPr lang="ja-JP" sz="1197" b="1" i="0" u="none" strike="noStrike" kern="1200" baseline="0">
                        <a:solidFill>
                          <a:schemeClr val="dk1">
                            <a:lumMod val="65000"/>
                            <a:lumOff val="35000"/>
                          </a:schemeClr>
                        </a:solidFill>
                        <a:latin typeface="+mn-lt"/>
                        <a:ea typeface="+mn-ea"/>
                        <a:cs typeface="+mn-cs"/>
                      </a:defRPr>
                    </a:pPr>
                    <a:fld id="{CC3A40EB-A572-4ADA-8C87-C656482BF74B}" type="CATEGORYNAME">
                      <a:rPr lang="en-US" altLang="ja-JP" sz="900" b="1">
                        <a:solidFill>
                          <a:schemeClr val="tx1">
                            <a:lumMod val="75000"/>
                            <a:lumOff val="25000"/>
                          </a:schemeClr>
                        </a:solidFill>
                      </a:rPr>
                      <a:pPr>
                        <a:defRPr lang="ja-JP" b="1"/>
                      </a:pPr>
                      <a:t>[分類名]</a:t>
                    </a:fld>
                    <a:r>
                      <a:rPr lang="en-US" altLang="ja-JP" sz="900" b="1" baseline="0">
                        <a:solidFill>
                          <a:schemeClr val="tx1">
                            <a:lumMod val="75000"/>
                            <a:lumOff val="25000"/>
                          </a:schemeClr>
                        </a:solidFill>
                      </a:rPr>
                      <a:t>
</a:t>
                    </a:r>
                    <a:fld id="{937FABCC-FE67-45CA-81FD-BAC188574CAF}" type="PERCENTAGE">
                      <a:rPr lang="en-US" altLang="ja-JP" sz="900" b="1" baseline="0">
                        <a:solidFill>
                          <a:schemeClr val="tx1">
                            <a:lumMod val="75000"/>
                            <a:lumOff val="25000"/>
                          </a:schemeClr>
                        </a:solidFill>
                      </a:rPr>
                      <a:pPr>
                        <a:defRPr lang="ja-JP" b="1"/>
                      </a:pPr>
                      <a:t>[パーセンテージ]</a:t>
                    </a:fld>
                    <a:endParaRPr lang="en-US" altLang="ja-JP" sz="900" b="1" baseline="0">
                      <a:solidFill>
                        <a:schemeClr val="tx1">
                          <a:lumMod val="75000"/>
                          <a:lumOff val="25000"/>
                        </a:schemeClr>
                      </a:solidFill>
                    </a:endParaRPr>
                  </a:p>
                </c:rich>
              </c:tx>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lang="ja-JP" sz="1197" b="1" i="0" u="none" strike="noStrike" kern="1200" baseline="0">
                      <a:solidFill>
                        <a:schemeClr val="dk1">
                          <a:lumMod val="65000"/>
                          <a:lumOff val="35000"/>
                        </a:schemeClr>
                      </a:solidFill>
                      <a:latin typeface="+mn-lt"/>
                      <a:ea typeface="+mn-ea"/>
                      <a:cs typeface="+mn-cs"/>
                    </a:defRPr>
                  </a:pPr>
                  <a:endParaRPr lang="en-US" altLang="ja-JP"/>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0.45155559823314767"/>
                      <c:h val="0.18369932163072267"/>
                    </c:manualLayout>
                  </c15:layout>
                  <c15:dlblFieldTable/>
                  <c15:showDataLabelsRange val="0"/>
                </c:ext>
                <c:ext xmlns:c16="http://schemas.microsoft.com/office/drawing/2014/chart" uri="{C3380CC4-5D6E-409C-BE32-E72D297353CC}">
                  <c16:uniqueId val="{00000001-DFCF-4F42-A043-F5ECBF4D136A}"/>
                </c:ext>
              </c:extLst>
            </c:dLbl>
            <c:dLbl>
              <c:idx val="1"/>
              <c:layout>
                <c:manualLayout>
                  <c:x val="4.9126176301133091E-2"/>
                  <c:y val="0.22178801523513716"/>
                </c:manualLayout>
              </c:layout>
              <c:tx>
                <c:rich>
                  <a:bodyPr rot="0" spcFirstLastPara="1" vertOverflow="clip" horzOverflow="clip" vert="horz" wrap="square" lIns="36576" tIns="18288" rIns="36576" bIns="18288" anchor="ctr" anchorCtr="1">
                    <a:spAutoFit/>
                  </a:bodyPr>
                  <a:lstStyle/>
                  <a:p>
                    <a:pPr>
                      <a:defRPr lang="ja-JP" sz="600" b="1" i="0" u="none" strike="noStrike" kern="1200" baseline="0">
                        <a:solidFill>
                          <a:schemeClr val="dk1">
                            <a:lumMod val="65000"/>
                            <a:lumOff val="35000"/>
                          </a:schemeClr>
                        </a:solidFill>
                        <a:latin typeface="+mn-lt"/>
                        <a:ea typeface="+mn-ea"/>
                        <a:cs typeface="+mn-cs"/>
                      </a:defRPr>
                    </a:pPr>
                    <a:fld id="{2567B77C-ADDB-4D00-9B3D-3BB5E61C991E}" type="CATEGORYNAME">
                      <a:rPr lang="en-US" altLang="ja-JP" sz="600" b="1" smtClean="0"/>
                      <a:pPr>
                        <a:defRPr lang="ja-JP" sz="600" b="1"/>
                      </a:pPr>
                      <a:t>[分類名]</a:t>
                    </a:fld>
                    <a:r>
                      <a:rPr lang="en-US" altLang="ja-JP" sz="600" b="1" baseline="0"/>
                      <a:t>
</a:t>
                    </a:r>
                    <a:fld id="{C490DFC3-DB16-4C73-A588-9D60E2D4DC3E}" type="PERCENTAGE">
                      <a:rPr lang="en-US" altLang="ja-JP" sz="600" b="1" baseline="0"/>
                      <a:pPr>
                        <a:defRPr lang="ja-JP" sz="600" b="1"/>
                      </a:pPr>
                      <a:t>[パーセンテージ]</a:t>
                    </a:fld>
                    <a:endParaRPr lang="en-US" altLang="ja-JP" sz="600" b="1" baseline="0"/>
                  </a:p>
                </c:rich>
              </c:tx>
              <c:spPr>
                <a:noFill/>
                <a:ln>
                  <a:noFill/>
                </a:ln>
                <a:effectLst/>
              </c:spPr>
              <c:txPr>
                <a:bodyPr rot="0" spcFirstLastPara="1" vertOverflow="clip" horzOverflow="clip" vert="horz" wrap="square" lIns="36576" tIns="18288" rIns="36576" bIns="18288" anchor="ctr" anchorCtr="1">
                  <a:spAutoFit/>
                </a:bodyPr>
                <a:lstStyle/>
                <a:p>
                  <a:pPr>
                    <a:defRPr lang="ja-JP" sz="600" b="1" i="0" u="none" strike="noStrike" kern="1200" baseline="0">
                      <a:solidFill>
                        <a:schemeClr val="dk1">
                          <a:lumMod val="65000"/>
                          <a:lumOff val="35000"/>
                        </a:schemeClr>
                      </a:solidFill>
                      <a:latin typeface="+mn-lt"/>
                      <a:ea typeface="+mn-ea"/>
                      <a:cs typeface="+mn-cs"/>
                    </a:defRPr>
                  </a:pPr>
                  <a:endParaRPr lang="en-US" altLang="ja-JP"/>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0.23221944817873375"/>
                      <c:h val="0.11889428316655108"/>
                    </c:manualLayout>
                  </c15:layout>
                  <c15:dlblFieldTable/>
                  <c15:showDataLabelsRange val="0"/>
                </c:ext>
                <c:ext xmlns:c16="http://schemas.microsoft.com/office/drawing/2014/chart" uri="{C3380CC4-5D6E-409C-BE32-E72D297353CC}">
                  <c16:uniqueId val="{00000003-DFCF-4F42-A043-F5ECBF4D136A}"/>
                </c:ext>
              </c:extLst>
            </c:dLbl>
            <c:dLbl>
              <c:idx val="2"/>
              <c:layout>
                <c:manualLayout>
                  <c:x val="-0.1104506753728955"/>
                  <c:y val="0.1163994592776448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FCF-4F42-A043-F5ECBF4D136A}"/>
                </c:ext>
              </c:extLst>
            </c:dLbl>
            <c:dLbl>
              <c:idx val="3"/>
              <c:layout>
                <c:manualLayout>
                  <c:x val="-0.13719512195121952"/>
                  <c:y val="8.835384571553224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FCF-4F42-A043-F5ECBF4D136A}"/>
                </c:ext>
              </c:extLst>
            </c:dLbl>
            <c:dLbl>
              <c:idx val="4"/>
              <c:layout>
                <c:manualLayout>
                  <c:x val="-0.17276422764227642"/>
                  <c:y val="-5.89634808159761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DFCF-4F42-A043-F5ECBF4D136A}"/>
                </c:ext>
              </c:extLst>
            </c:dLbl>
            <c:dLbl>
              <c:idx val="5"/>
              <c:layout>
                <c:manualLayout>
                  <c:x val="-0.14567269220920556"/>
                  <c:y val="-0.15407525463830157"/>
                </c:manualLayout>
              </c:layout>
              <c:showLegendKey val="0"/>
              <c:showVal val="0"/>
              <c:showCatName val="1"/>
              <c:showSerName val="0"/>
              <c:showPercent val="1"/>
              <c:showBubbleSize val="0"/>
              <c:extLst>
                <c:ext xmlns:c15="http://schemas.microsoft.com/office/drawing/2012/chart" uri="{CE6537A1-D6FC-4f65-9D91-7224C49458BB}">
                  <c15:layout>
                    <c:manualLayout>
                      <c:w val="0.15819409768900836"/>
                      <c:h val="0.132211290449051"/>
                    </c:manualLayout>
                  </c15:layout>
                </c:ext>
                <c:ext xmlns:c16="http://schemas.microsoft.com/office/drawing/2014/chart" uri="{C3380CC4-5D6E-409C-BE32-E72D297353CC}">
                  <c16:uniqueId val="{0000000B-DFCF-4F42-A043-F5ECBF4D136A}"/>
                </c:ext>
              </c:extLst>
            </c:dLbl>
            <c:dLbl>
              <c:idx val="6"/>
              <c:layout>
                <c:manualLayout>
                  <c:x val="-7.8676941296971975E-2"/>
                  <c:y val="-0.12509030820238731"/>
                </c:manualLayout>
              </c:layout>
              <c:spPr>
                <a:noFill/>
                <a:ln>
                  <a:noFill/>
                </a:ln>
                <a:effectLst/>
              </c:spPr>
              <c:txPr>
                <a:bodyPr rot="0" spcFirstLastPara="1" vertOverflow="ellipsis" vert="horz" wrap="square" lIns="38100" tIns="19050" rIns="38100" bIns="19050" anchor="ctr" anchorCtr="1">
                  <a:noAutofit/>
                </a:bodyPr>
                <a:lstStyle/>
                <a:p>
                  <a:pPr>
                    <a:defRPr lang="ja-JP" sz="6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16679447715485973"/>
                      <c:h val="0.12492422962646446"/>
                    </c:manualLayout>
                  </c15:layout>
                </c:ext>
                <c:ext xmlns:c16="http://schemas.microsoft.com/office/drawing/2014/chart" uri="{C3380CC4-5D6E-409C-BE32-E72D297353CC}">
                  <c16:uniqueId val="{0000000D-DFCF-4F42-A043-F5ECBF4D136A}"/>
                </c:ext>
              </c:extLst>
            </c:dLbl>
            <c:spPr>
              <a:noFill/>
              <a:ln>
                <a:noFill/>
              </a:ln>
              <a:effectLst/>
            </c:spPr>
            <c:txPr>
              <a:bodyPr rot="0" spcFirstLastPara="1" vertOverflow="ellipsis" vert="horz" wrap="square" lIns="38100" tIns="19050" rIns="38100" bIns="19050" anchor="ctr" anchorCtr="1">
                <a:spAutoFit/>
              </a:bodyPr>
              <a:lstStyle/>
              <a:p>
                <a:pPr>
                  <a:defRPr lang="ja-JP" sz="6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FM COCOLO</c:v>
                </c:pt>
                <c:pt idx="1">
                  <c:v>FM802</c:v>
                </c:pt>
                <c:pt idx="2">
                  <c:v>FM大阪</c:v>
                </c:pt>
                <c:pt idx="3">
                  <c:v>ABC</c:v>
                </c:pt>
                <c:pt idx="4">
                  <c:v>MBS</c:v>
                </c:pt>
                <c:pt idx="5">
                  <c:v>OBC</c:v>
                </c:pt>
                <c:pt idx="6">
                  <c:v>その他</c:v>
                </c:pt>
              </c:strCache>
            </c:strRef>
          </c:cat>
          <c:val>
            <c:numRef>
              <c:f>Sheet1!$B$2:$B$8</c:f>
              <c:numCache>
                <c:formatCode>General</c:formatCode>
                <c:ptCount val="7"/>
                <c:pt idx="0">
                  <c:v>12.8</c:v>
                </c:pt>
                <c:pt idx="1">
                  <c:v>37.5</c:v>
                </c:pt>
                <c:pt idx="2">
                  <c:v>8.1999999999999993</c:v>
                </c:pt>
                <c:pt idx="3">
                  <c:v>10.6</c:v>
                </c:pt>
                <c:pt idx="4">
                  <c:v>12.2</c:v>
                </c:pt>
                <c:pt idx="5">
                  <c:v>2</c:v>
                </c:pt>
                <c:pt idx="6">
                  <c:v>16.700000000000003</c:v>
                </c:pt>
              </c:numCache>
            </c:numRef>
          </c:val>
          <c:extLst>
            <c:ext xmlns:c16="http://schemas.microsoft.com/office/drawing/2014/chart" uri="{C3380CC4-5D6E-409C-BE32-E72D297353CC}">
              <c16:uniqueId val="{0000000E-DFCF-4F42-A043-F5ECBF4D136A}"/>
            </c:ext>
          </c:extLst>
        </c:ser>
        <c:dLbls>
          <c:showLegendKey val="0"/>
          <c:showVal val="0"/>
          <c:showCatName val="1"/>
          <c:showSerName val="0"/>
          <c:showPercent val="1"/>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売上高</c:v>
                </c:pt>
              </c:strCache>
            </c:strRef>
          </c:tx>
          <c:spPr>
            <a:effectLst>
              <a:outerShdw blurRad="50800" dist="38100" dir="2700000" algn="tl" rotWithShape="0">
                <a:prstClr val="black">
                  <a:alpha val="40000"/>
                </a:prstClr>
              </a:outerShdw>
            </a:effectLst>
          </c:spPr>
          <c:dPt>
            <c:idx val="0"/>
            <c:bubble3D val="0"/>
            <c:spPr>
              <a:solidFill>
                <a:srgbClr val="629DD1"/>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FE15-448A-830D-3398255EADE2}"/>
              </c:ext>
            </c:extLst>
          </c:dPt>
          <c:dPt>
            <c:idx val="1"/>
            <c:bubble3D val="0"/>
            <c:spPr>
              <a:solidFill>
                <a:schemeClr val="accent4">
                  <a:lumMod val="20000"/>
                  <a:lumOff val="8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FE15-448A-830D-3398255EADE2}"/>
              </c:ext>
            </c:extLst>
          </c:dPt>
          <c:dLbls>
            <c:dLbl>
              <c:idx val="0"/>
              <c:layout>
                <c:manualLayout>
                  <c:x val="0.10024434023159719"/>
                  <c:y val="-0.11286485673074927"/>
                </c:manualLayout>
              </c:layout>
              <c:spPr>
                <a:solidFill>
                  <a:schemeClr val="bg1"/>
                </a:solidFill>
                <a:ln>
                  <a:solidFill>
                    <a:schemeClr val="dk1">
                      <a:lumMod val="25000"/>
                      <a:lumOff val="75000"/>
                    </a:schemeClr>
                  </a:solid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lang="ja-JP" sz="1197" b="1" i="0" u="none" strike="noStrike" kern="1200" baseline="0">
                      <a:solidFill>
                        <a:schemeClr val="dk1">
                          <a:lumMod val="65000"/>
                          <a:lumOff val="3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0.19372862762909254"/>
                      <c:h val="0.2161165300329938"/>
                    </c:manualLayout>
                  </c15:layout>
                </c:ext>
                <c:ext xmlns:c16="http://schemas.microsoft.com/office/drawing/2014/chart" uri="{C3380CC4-5D6E-409C-BE32-E72D297353CC}">
                  <c16:uniqueId val="{00000001-FE15-448A-830D-3398255EADE2}"/>
                </c:ext>
              </c:extLst>
            </c:dLbl>
            <c:dLbl>
              <c:idx val="1"/>
              <c:layout>
                <c:manualLayout>
                  <c:x val="-0.10100015094688905"/>
                  <c:y val="4.2044270270529822E-2"/>
                </c:manualLayout>
              </c:layout>
              <c:spPr>
                <a:solidFill>
                  <a:schemeClr val="bg1"/>
                </a:solidFill>
                <a:ln>
                  <a:solidFill>
                    <a:schemeClr val="dk1">
                      <a:lumMod val="25000"/>
                      <a:lumOff val="75000"/>
                    </a:schemeClr>
                  </a:solid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lang="ja-JP" sz="1197" b="1" i="0" u="none" strike="noStrike" kern="1200" baseline="0">
                      <a:solidFill>
                        <a:schemeClr val="dk1">
                          <a:lumMod val="65000"/>
                          <a:lumOff val="3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0.19372862762909254"/>
                      <c:h val="0.2161165300329938"/>
                    </c:manualLayout>
                  </c15:layout>
                </c:ext>
                <c:ext xmlns:c16="http://schemas.microsoft.com/office/drawing/2014/chart" uri="{C3380CC4-5D6E-409C-BE32-E72D297353CC}">
                  <c16:uniqueId val="{00000003-FE15-448A-830D-3398255EADE2}"/>
                </c:ext>
              </c:extLst>
            </c:dLbl>
            <c:spPr>
              <a:solidFill>
                <a:schemeClr val="bg1"/>
              </a:solidFill>
              <a:ln>
                <a:solidFill>
                  <a:schemeClr val="tx1">
                    <a:lumMod val="75000"/>
                    <a:lumOff val="25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ja-JP" sz="11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男性</c:v>
                </c:pt>
                <c:pt idx="1">
                  <c:v>女性</c:v>
                </c:pt>
              </c:strCache>
            </c:strRef>
          </c:cat>
          <c:val>
            <c:numRef>
              <c:f>Sheet1!$B$2:$B$3</c:f>
              <c:numCache>
                <c:formatCode>0</c:formatCode>
                <c:ptCount val="2"/>
                <c:pt idx="0">
                  <c:v>54.718989318823056</c:v>
                </c:pt>
                <c:pt idx="1">
                  <c:v>45.281010681176944</c:v>
                </c:pt>
              </c:numCache>
            </c:numRef>
          </c:val>
          <c:extLst>
            <c:ext xmlns:c16="http://schemas.microsoft.com/office/drawing/2014/chart" uri="{C3380CC4-5D6E-409C-BE32-E72D297353CC}">
              <c16:uniqueId val="{00000000-FE15-448A-830D-3398255EADE2}"/>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売上高</c:v>
                </c:pt>
              </c:strCache>
            </c:strRef>
          </c:tx>
          <c:spPr>
            <a:solidFill>
              <a:schemeClr val="bg1">
                <a:lumMod val="75000"/>
              </a:schemeClr>
            </a:solidFill>
            <a:effectLst>
              <a:outerShdw blurRad="50800" dist="38100" dir="2700000" algn="tl" rotWithShape="0">
                <a:prstClr val="black">
                  <a:alpha val="40000"/>
                </a:prstClr>
              </a:outerShdw>
            </a:effectLst>
          </c:spPr>
          <c:dPt>
            <c:idx val="0"/>
            <c:bubble3D val="0"/>
            <c:spPr>
              <a:solidFill>
                <a:srgbClr val="629DD1"/>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ED8A-4DF5-8C27-D9F962367544}"/>
              </c:ext>
            </c:extLst>
          </c:dPt>
          <c:dPt>
            <c:idx val="1"/>
            <c:bubble3D val="0"/>
            <c:spPr>
              <a:solidFill>
                <a:srgbClr val="629DD1"/>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ED8A-4DF5-8C27-D9F962367544}"/>
              </c:ext>
            </c:extLst>
          </c:dPt>
          <c:dPt>
            <c:idx val="2"/>
            <c:bubble3D val="0"/>
            <c:spPr>
              <a:solidFill>
                <a:srgbClr val="629DD1"/>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ED8A-4DF5-8C27-D9F962367544}"/>
              </c:ext>
            </c:extLst>
          </c:dPt>
          <c:dPt>
            <c:idx val="3"/>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ED8A-4DF5-8C27-D9F962367544}"/>
              </c:ext>
            </c:extLst>
          </c:dPt>
          <c:dPt>
            <c:idx val="4"/>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A-ED8A-4DF5-8C27-D9F962367544}"/>
              </c:ext>
            </c:extLst>
          </c:dPt>
          <c:dPt>
            <c:idx val="5"/>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ED8A-4DF5-8C27-D9F962367544}"/>
              </c:ext>
            </c:extLst>
          </c:dPt>
          <c:dLbls>
            <c:dLbl>
              <c:idx val="0"/>
              <c:layout>
                <c:manualLayout>
                  <c:x val="9.3212798251276249E-2"/>
                  <c:y val="-6.0891232552592364E-2"/>
                </c:manualLayout>
              </c:layout>
              <c:spPr>
                <a:solidFill>
                  <a:schemeClr val="bg1"/>
                </a:solidFill>
                <a:ln>
                  <a:solidFill>
                    <a:schemeClr val="tx1">
                      <a:lumMod val="75000"/>
                      <a:lumOff val="25000"/>
                    </a:schemeClr>
                  </a:solid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lang="ja-JP" sz="900" b="1" i="0" u="none" strike="noStrike" kern="1200" baseline="0">
                      <a:solidFill>
                        <a:schemeClr val="dk1">
                          <a:lumMod val="65000"/>
                          <a:lumOff val="35000"/>
                        </a:schemeClr>
                      </a:solidFill>
                      <a:effectLst/>
                      <a:latin typeface="+mn-lt"/>
                      <a:ea typeface="+mn-ea"/>
                      <a:cs typeface="+mn-cs"/>
                    </a:defRPr>
                  </a:pPr>
                  <a:endParaRPr lang="ja-JP"/>
                </a:p>
              </c:txPr>
              <c:showLegendKey val="0"/>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oundRect">
                      <a:avLst/>
                    </a:prstGeom>
                    <a:noFill/>
                    <a:ln>
                      <a:noFill/>
                    </a:ln>
                  </c15:spPr>
                  <c15:layout>
                    <c:manualLayout>
                      <c:w val="0.2131014903920018"/>
                      <c:h val="0.17289322402639501"/>
                    </c:manualLayout>
                  </c15:layout>
                </c:ext>
                <c:ext xmlns:c16="http://schemas.microsoft.com/office/drawing/2014/chart" uri="{C3380CC4-5D6E-409C-BE32-E72D297353CC}">
                  <c16:uniqueId val="{00000001-ED8A-4DF5-8C27-D9F962367544}"/>
                </c:ext>
              </c:extLst>
            </c:dLbl>
            <c:dLbl>
              <c:idx val="1"/>
              <c:layout>
                <c:manualLayout>
                  <c:x val="8.7475740198071375E-2"/>
                  <c:y val="6.5621783265536776E-2"/>
                </c:manualLayout>
              </c:layout>
              <c:spPr>
                <a:solidFill>
                  <a:schemeClr val="bg1"/>
                </a:solidFill>
                <a:ln>
                  <a:solidFill>
                    <a:schemeClr val="tx1">
                      <a:lumMod val="75000"/>
                      <a:lumOff val="25000"/>
                    </a:schemeClr>
                  </a:solid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lang="ja-JP" sz="900" b="1" i="0" u="none" strike="noStrike" kern="1200" baseline="0">
                      <a:solidFill>
                        <a:schemeClr val="dk1">
                          <a:lumMod val="65000"/>
                          <a:lumOff val="35000"/>
                        </a:schemeClr>
                      </a:solidFill>
                      <a:effectLst/>
                      <a:latin typeface="+mn-lt"/>
                      <a:ea typeface="+mn-ea"/>
                      <a:cs typeface="+mn-cs"/>
                    </a:defRPr>
                  </a:pPr>
                  <a:endParaRPr lang="ja-JP"/>
                </a:p>
              </c:txPr>
              <c:showLegendKey val="0"/>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oundRect">
                      <a:avLst/>
                    </a:prstGeom>
                    <a:noFill/>
                    <a:ln>
                      <a:noFill/>
                    </a:ln>
                  </c15:spPr>
                  <c15:layout>
                    <c:manualLayout>
                      <c:w val="0.19372862762909254"/>
                      <c:h val="0.15848545535752878"/>
                    </c:manualLayout>
                  </c15:layout>
                </c:ext>
                <c:ext xmlns:c16="http://schemas.microsoft.com/office/drawing/2014/chart" uri="{C3380CC4-5D6E-409C-BE32-E72D297353CC}">
                  <c16:uniqueId val="{00000003-ED8A-4DF5-8C27-D9F962367544}"/>
                </c:ext>
              </c:extLst>
            </c:dLbl>
            <c:dLbl>
              <c:idx val="2"/>
              <c:layout>
                <c:manualLayout>
                  <c:x val="-4.8405250153435796E-2"/>
                  <c:y val="0.10545666223227565"/>
                </c:manualLayout>
              </c:layout>
              <c:spPr>
                <a:solidFill>
                  <a:schemeClr val="bg1"/>
                </a:solidFill>
                <a:ln>
                  <a:solidFill>
                    <a:schemeClr val="tx1">
                      <a:lumMod val="75000"/>
                      <a:lumOff val="25000"/>
                    </a:schemeClr>
                  </a:solid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lang="ja-JP" sz="900" b="1" i="0" u="none" strike="noStrike" kern="1200" baseline="0">
                      <a:solidFill>
                        <a:schemeClr val="dk1">
                          <a:lumMod val="65000"/>
                          <a:lumOff val="35000"/>
                        </a:schemeClr>
                      </a:solidFill>
                      <a:effectLst/>
                      <a:latin typeface="+mn-lt"/>
                      <a:ea typeface="+mn-ea"/>
                      <a:cs typeface="+mn-cs"/>
                    </a:defRPr>
                  </a:pPr>
                  <a:endParaRPr lang="ja-JP"/>
                </a:p>
              </c:txPr>
              <c:showLegendKey val="0"/>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oundRect">
                      <a:avLst/>
                    </a:prstGeom>
                    <a:noFill/>
                    <a:ln>
                      <a:noFill/>
                    </a:ln>
                  </c15:spPr>
                  <c15:layout>
                    <c:manualLayout>
                      <c:w val="0.2131014903920018"/>
                      <c:h val="0.17289322402639501"/>
                    </c:manualLayout>
                  </c15:layout>
                </c:ext>
                <c:ext xmlns:c16="http://schemas.microsoft.com/office/drawing/2014/chart" uri="{C3380CC4-5D6E-409C-BE32-E72D297353CC}">
                  <c16:uniqueId val="{00000005-ED8A-4DF5-8C27-D9F962367544}"/>
                </c:ext>
              </c:extLst>
            </c:dLbl>
            <c:dLbl>
              <c:idx val="3"/>
              <c:layout>
                <c:manualLayout>
                  <c:x val="-5.8091681534890388E-2"/>
                  <c:y val="-7.115836859234502E-2"/>
                </c:manualLayout>
              </c:layout>
              <c:spPr>
                <a:noFill/>
                <a:ln>
                  <a:noFill/>
                </a:ln>
                <a:effectLst/>
              </c:spPr>
              <c:txPr>
                <a:bodyPr rot="0" spcFirstLastPara="1" vertOverflow="clip" horzOverflow="clip" vert="horz" wrap="square" lIns="36576" tIns="18288" rIns="36576" bIns="18288" anchor="ctr" anchorCtr="1">
                  <a:spAutoFit/>
                </a:bodyPr>
                <a:lstStyle/>
                <a:p>
                  <a:pPr>
                    <a:defRPr lang="ja-JP" sz="700" b="0" i="0" u="none" strike="noStrike" kern="1200" baseline="0">
                      <a:solidFill>
                        <a:schemeClr val="dk1">
                          <a:lumMod val="65000"/>
                          <a:lumOff val="35000"/>
                        </a:schemeClr>
                      </a:solidFill>
                      <a:latin typeface="+mn-lt"/>
                      <a:ea typeface="+mn-ea"/>
                      <a:cs typeface="+mn-cs"/>
                    </a:defRPr>
                  </a:pPr>
                  <a:endParaRPr lang="ja-JP"/>
                </a:p>
              </c:txPr>
              <c:showLegendKey val="0"/>
              <c:showVal val="0"/>
              <c:showCatName val="1"/>
              <c:showSerName val="0"/>
              <c:showPercent val="0"/>
              <c:showBubbleSize val="0"/>
              <c:separator> </c:separator>
              <c:extLst>
                <c:ext xmlns:c15="http://schemas.microsoft.com/office/drawing/2012/chart" uri="{CE6537A1-D6FC-4f65-9D91-7224C49458BB}">
                  <c15:spPr xmlns:c15="http://schemas.microsoft.com/office/drawing/2012/chart">
                    <a:prstGeom prst="roundRect">
                      <a:avLst/>
                    </a:prstGeom>
                    <a:noFill/>
                    <a:ln>
                      <a:noFill/>
                    </a:ln>
                  </c15:spPr>
                  <c15:layout>
                    <c:manualLayout>
                      <c:w val="0.19372862762909254"/>
                      <c:h val="7.2038843344331263E-2"/>
                    </c:manualLayout>
                  </c15:layout>
                </c:ext>
                <c:ext xmlns:c16="http://schemas.microsoft.com/office/drawing/2014/chart" uri="{C3380CC4-5D6E-409C-BE32-E72D297353CC}">
                  <c16:uniqueId val="{00000007-ED8A-4DF5-8C27-D9F962367544}"/>
                </c:ext>
              </c:extLst>
            </c:dLbl>
            <c:dLbl>
              <c:idx val="4"/>
              <c:layout>
                <c:manualLayout>
                  <c:x val="-2.1332212577346826E-2"/>
                  <c:y val="-8.440070886221851E-2"/>
                </c:manualLayout>
              </c:layout>
              <c:spPr>
                <a:noFill/>
                <a:ln>
                  <a:noFill/>
                </a:ln>
                <a:effectLst/>
              </c:spPr>
              <c:txPr>
                <a:bodyPr rot="0" spcFirstLastPara="1" vertOverflow="clip" horzOverflow="clip" vert="horz" wrap="square" lIns="36576" tIns="18288" rIns="36576" bIns="18288" anchor="ctr" anchorCtr="1">
                  <a:spAutoFit/>
                </a:bodyPr>
                <a:lstStyle/>
                <a:p>
                  <a:pPr>
                    <a:defRPr lang="ja-JP" sz="700" b="0" i="0" u="none" strike="noStrike" kern="1200" baseline="0">
                      <a:solidFill>
                        <a:schemeClr val="dk1">
                          <a:lumMod val="65000"/>
                          <a:lumOff val="35000"/>
                        </a:schemeClr>
                      </a:solidFill>
                      <a:latin typeface="+mn-lt"/>
                      <a:ea typeface="+mn-ea"/>
                      <a:cs typeface="+mn-cs"/>
                    </a:defRPr>
                  </a:pPr>
                  <a:endParaRPr lang="ja-JP"/>
                </a:p>
              </c:txPr>
              <c:showLegendKey val="0"/>
              <c:showVal val="0"/>
              <c:showCatName val="1"/>
              <c:showSerName val="0"/>
              <c:showPercent val="0"/>
              <c:showBubbleSize val="0"/>
              <c:separator> </c:separator>
              <c:extLst>
                <c:ext xmlns:c15="http://schemas.microsoft.com/office/drawing/2012/chart" uri="{CE6537A1-D6FC-4f65-9D91-7224C49458BB}">
                  <c15:spPr xmlns:c15="http://schemas.microsoft.com/office/drawing/2012/chart">
                    <a:prstGeom prst="roundRect">
                      <a:avLst/>
                    </a:prstGeom>
                    <a:noFill/>
                    <a:ln>
                      <a:noFill/>
                    </a:ln>
                  </c15:spPr>
                  <c15:layout>
                    <c:manualLayout>
                      <c:w val="0.19372862762909254"/>
                      <c:h val="7.2038843344331263E-2"/>
                    </c:manualLayout>
                  </c15:layout>
                </c:ext>
                <c:ext xmlns:c16="http://schemas.microsoft.com/office/drawing/2014/chart" uri="{C3380CC4-5D6E-409C-BE32-E72D297353CC}">
                  <c16:uniqueId val="{0000000A-ED8A-4DF5-8C27-D9F962367544}"/>
                </c:ext>
              </c:extLst>
            </c:dLbl>
            <c:dLbl>
              <c:idx val="5"/>
              <c:layout>
                <c:manualLayout>
                  <c:x val="-1.2521865100837096E-2"/>
                  <c:y val="-0.10866259086899656"/>
                </c:manualLayout>
              </c:layout>
              <c:spPr>
                <a:noFill/>
                <a:ln>
                  <a:noFill/>
                </a:ln>
                <a:effectLst/>
              </c:spPr>
              <c:txPr>
                <a:bodyPr rot="0" spcFirstLastPara="1" vertOverflow="clip" horzOverflow="clip" vert="horz" wrap="square" lIns="36576" tIns="18288" rIns="36576" bIns="18288" anchor="ctr" anchorCtr="1">
                  <a:spAutoFit/>
                </a:bodyPr>
                <a:lstStyle/>
                <a:p>
                  <a:pPr>
                    <a:defRPr lang="ja-JP" sz="700" b="0" i="0" u="none" strike="noStrike" kern="1200" baseline="0">
                      <a:solidFill>
                        <a:schemeClr val="dk1">
                          <a:lumMod val="65000"/>
                          <a:lumOff val="35000"/>
                        </a:schemeClr>
                      </a:solidFill>
                      <a:latin typeface="+mn-lt"/>
                      <a:ea typeface="+mn-ea"/>
                      <a:cs typeface="+mn-cs"/>
                    </a:defRPr>
                  </a:pPr>
                  <a:endParaRPr lang="ja-JP"/>
                </a:p>
              </c:txPr>
              <c:showLegendKey val="0"/>
              <c:showVal val="0"/>
              <c:showCatName val="1"/>
              <c:showSerName val="0"/>
              <c:showPercent val="0"/>
              <c:showBubbleSize val="0"/>
              <c:separator> </c:separator>
              <c:extLst>
                <c:ext xmlns:c15="http://schemas.microsoft.com/office/drawing/2012/chart" uri="{CE6537A1-D6FC-4f65-9D91-7224C49458BB}">
                  <c15:spPr xmlns:c15="http://schemas.microsoft.com/office/drawing/2012/chart">
                    <a:prstGeom prst="roundRect">
                      <a:avLst/>
                    </a:prstGeom>
                    <a:noFill/>
                    <a:ln>
                      <a:noFill/>
                    </a:ln>
                  </c15:spPr>
                  <c15:layout>
                    <c:manualLayout>
                      <c:w val="0.19372862762909254"/>
                      <c:h val="7.2038843344331263E-2"/>
                    </c:manualLayout>
                  </c15:layout>
                </c:ext>
                <c:ext xmlns:c16="http://schemas.microsoft.com/office/drawing/2014/chart" uri="{C3380CC4-5D6E-409C-BE32-E72D297353CC}">
                  <c16:uniqueId val="{00000009-ED8A-4DF5-8C27-D9F962367544}"/>
                </c:ext>
              </c:extLst>
            </c:dLbl>
            <c:spPr>
              <a:noFill/>
              <a:ln>
                <a:noFill/>
              </a:ln>
              <a:effectLst/>
            </c:spPr>
            <c:txPr>
              <a:bodyPr rot="0" spcFirstLastPara="1" vertOverflow="clip" horzOverflow="clip" vert="horz" wrap="square" lIns="36576" tIns="18288" rIns="36576" bIns="18288" anchor="ctr" anchorCtr="1">
                <a:spAutoFit/>
              </a:bodyPr>
              <a:lstStyle/>
              <a:p>
                <a:pPr>
                  <a:defRPr lang="ja-JP" sz="900" b="1" i="0" u="none" strike="noStrike" kern="1200" baseline="0">
                    <a:solidFill>
                      <a:schemeClr val="dk1">
                        <a:lumMod val="65000"/>
                        <a:lumOff val="35000"/>
                      </a:schemeClr>
                    </a:solidFill>
                    <a:effectLst>
                      <a:outerShdw blurRad="38100" dist="38100" dir="2700000" algn="tl">
                        <a:srgbClr val="000000">
                          <a:alpha val="43137"/>
                        </a:srgbClr>
                      </a:outerShdw>
                    </a:effectLst>
                    <a:latin typeface="+mn-lt"/>
                    <a:ea typeface="+mn-ea"/>
                    <a:cs typeface="+mn-cs"/>
                  </a:defRPr>
                </a:pPr>
                <a:endParaRPr lang="ja-JP"/>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oundRect">
                    <a:avLst/>
                  </a:prstGeom>
                  <a:noFill/>
                  <a:ln>
                    <a:noFill/>
                  </a:ln>
                </c15:spPr>
              </c:ext>
            </c:extLst>
          </c:dLbls>
          <c:cat>
            <c:strRef>
              <c:f>Sheet1!$A$2:$A$7</c:f>
              <c:strCache>
                <c:ptCount val="6"/>
                <c:pt idx="0">
                  <c:v>40代</c:v>
                </c:pt>
                <c:pt idx="1">
                  <c:v>50代</c:v>
                </c:pt>
                <c:pt idx="2">
                  <c:v>60代</c:v>
                </c:pt>
                <c:pt idx="3">
                  <c:v>10代</c:v>
                </c:pt>
                <c:pt idx="4">
                  <c:v>20代</c:v>
                </c:pt>
                <c:pt idx="5">
                  <c:v>30代</c:v>
                </c:pt>
              </c:strCache>
            </c:strRef>
          </c:cat>
          <c:val>
            <c:numRef>
              <c:f>Sheet1!$B$2:$B$7</c:f>
              <c:numCache>
                <c:formatCode>0</c:formatCode>
                <c:ptCount val="6"/>
                <c:pt idx="0">
                  <c:v>14.513976860062494</c:v>
                </c:pt>
                <c:pt idx="1">
                  <c:v>41.059032176336459</c:v>
                </c:pt>
                <c:pt idx="2">
                  <c:v>37.057680939109872</c:v>
                </c:pt>
                <c:pt idx="3">
                  <c:v>2.2937251921290431</c:v>
                </c:pt>
                <c:pt idx="4">
                  <c:v>5.0755848323621313</c:v>
                </c:pt>
                <c:pt idx="5">
                  <c:v>4.5806941981251583</c:v>
                </c:pt>
              </c:numCache>
            </c:numRef>
          </c:val>
          <c:extLst>
            <c:ext xmlns:c16="http://schemas.microsoft.com/office/drawing/2014/chart" uri="{C3380CC4-5D6E-409C-BE32-E72D297353CC}">
              <c16:uniqueId val="{00000008-ED8A-4DF5-8C27-D9F962367544}"/>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売上高</c:v>
                </c:pt>
              </c:strCache>
            </c:strRef>
          </c:tx>
          <c:spPr>
            <a:solidFill>
              <a:schemeClr val="bg1">
                <a:lumMod val="75000"/>
              </a:schemeClr>
            </a:solidFill>
            <a:effectLst>
              <a:outerShdw blurRad="50800" dist="38100" dir="2700000" algn="tl" rotWithShape="0">
                <a:prstClr val="black">
                  <a:alpha val="40000"/>
                </a:prstClr>
              </a:outerShdw>
            </a:effectLst>
          </c:spPr>
          <c:dPt>
            <c:idx val="0"/>
            <c:bubble3D val="0"/>
            <c:spPr>
              <a:solidFill>
                <a:srgbClr val="629DD1"/>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CD93-4435-95E3-8AD89E2A6466}"/>
              </c:ext>
            </c:extLst>
          </c:dPt>
          <c:dPt>
            <c:idx val="1"/>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CD93-4435-95E3-8AD89E2A6466}"/>
              </c:ext>
            </c:extLst>
          </c:dPt>
          <c:dPt>
            <c:idx val="2"/>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CD93-4435-95E3-8AD89E2A6466}"/>
              </c:ext>
            </c:extLst>
          </c:dPt>
          <c:dPt>
            <c:idx val="3"/>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CD93-4435-95E3-8AD89E2A6466}"/>
              </c:ext>
            </c:extLst>
          </c:dPt>
          <c:dLbls>
            <c:dLbl>
              <c:idx val="0"/>
              <c:layout>
                <c:manualLayout>
                  <c:x val="0.12055006015004821"/>
                  <c:y val="-6.0891232552592364E-2"/>
                </c:manualLayout>
              </c:layout>
              <c:spPr>
                <a:solidFill>
                  <a:schemeClr val="bg1"/>
                </a:solidFill>
                <a:ln>
                  <a:solidFill>
                    <a:schemeClr val="tx1">
                      <a:lumMod val="75000"/>
                      <a:lumOff val="25000"/>
                    </a:schemeClr>
                  </a:solid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lang="ja-JP" sz="900" b="1" i="0" u="none" strike="noStrike" kern="1200" baseline="0">
                      <a:solidFill>
                        <a:schemeClr val="dk1">
                          <a:lumMod val="65000"/>
                          <a:lumOff val="35000"/>
                        </a:schemeClr>
                      </a:solidFill>
                      <a:effectLst/>
                      <a:latin typeface="+mn-lt"/>
                      <a:ea typeface="+mn-ea"/>
                      <a:cs typeface="+mn-cs"/>
                    </a:defRPr>
                  </a:pPr>
                  <a:endParaRPr lang="ja-JP"/>
                </a:p>
              </c:txPr>
              <c:showLegendKey val="0"/>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oundRect">
                      <a:avLst/>
                    </a:prstGeom>
                    <a:noFill/>
                    <a:ln>
                      <a:noFill/>
                    </a:ln>
                  </c15:spPr>
                  <c15:layout>
                    <c:manualLayout>
                      <c:w val="0.26777601418954572"/>
                      <c:h val="0.17289322402639501"/>
                    </c:manualLayout>
                  </c15:layout>
                </c:ext>
                <c:ext xmlns:c16="http://schemas.microsoft.com/office/drawing/2014/chart" uri="{C3380CC4-5D6E-409C-BE32-E72D297353CC}">
                  <c16:uniqueId val="{00000001-CD93-4435-95E3-8AD89E2A6466}"/>
                </c:ext>
              </c:extLst>
            </c:dLbl>
            <c:dLbl>
              <c:idx val="1"/>
              <c:layout>
                <c:manualLayout>
                  <c:x val="0.16265321041969411"/>
                  <c:y val="6.0539242759695938E-2"/>
                </c:manualLayout>
              </c:layout>
              <c:spPr>
                <a:noFill/>
                <a:ln>
                  <a:noFill/>
                </a:ln>
                <a:effectLst/>
              </c:spPr>
              <c:txPr>
                <a:bodyPr rot="0" spcFirstLastPara="1" vertOverflow="clip" horzOverflow="clip" vert="horz" wrap="square" lIns="36576" tIns="18288" rIns="36576" bIns="18288" anchor="ctr" anchorCtr="1">
                  <a:spAutoFit/>
                </a:bodyPr>
                <a:lstStyle/>
                <a:p>
                  <a:pPr>
                    <a:defRPr lang="ja-JP" sz="700" b="1" i="0" u="none" strike="noStrike" kern="1200" baseline="0">
                      <a:solidFill>
                        <a:schemeClr val="dk1">
                          <a:lumMod val="65000"/>
                          <a:lumOff val="35000"/>
                        </a:schemeClr>
                      </a:solidFill>
                      <a:effectLst/>
                      <a:latin typeface="+mn-lt"/>
                      <a:ea typeface="+mn-ea"/>
                      <a:cs typeface="+mn-cs"/>
                    </a:defRPr>
                  </a:pPr>
                  <a:endParaRPr lang="ja-JP"/>
                </a:p>
              </c:txPr>
              <c:showLegendKey val="0"/>
              <c:showVal val="0"/>
              <c:showCatName val="1"/>
              <c:showSerName val="0"/>
              <c:showPercent val="0"/>
              <c:showBubbleSize val="0"/>
              <c:separator> </c:separator>
              <c:extLst>
                <c:ext xmlns:c15="http://schemas.microsoft.com/office/drawing/2012/chart" uri="{CE6537A1-D6FC-4f65-9D91-7224C49458BB}">
                  <c15:spPr xmlns:c15="http://schemas.microsoft.com/office/drawing/2012/chart">
                    <a:prstGeom prst="roundRect">
                      <a:avLst/>
                    </a:prstGeom>
                    <a:noFill/>
                    <a:ln>
                      <a:noFill/>
                    </a:ln>
                  </c15:spPr>
                  <c15:layout>
                    <c:manualLayout>
                      <c:w val="0.33041493712295228"/>
                      <c:h val="7.7161605537705916E-2"/>
                    </c:manualLayout>
                  </c15:layout>
                </c:ext>
                <c:ext xmlns:c16="http://schemas.microsoft.com/office/drawing/2014/chart" uri="{C3380CC4-5D6E-409C-BE32-E72D297353CC}">
                  <c16:uniqueId val="{00000003-CD93-4435-95E3-8AD89E2A6466}"/>
                </c:ext>
              </c:extLst>
            </c:dLbl>
            <c:dLbl>
              <c:idx val="2"/>
              <c:layout>
                <c:manualLayout>
                  <c:x val="-9.1119721870266929E-2"/>
                  <c:y val="0.1003741217264349"/>
                </c:manualLayout>
              </c:layout>
              <c:spPr>
                <a:noFill/>
                <a:ln>
                  <a:noFill/>
                </a:ln>
                <a:effectLst/>
              </c:spPr>
              <c:txPr>
                <a:bodyPr rot="0" spcFirstLastPara="1" vertOverflow="clip" horzOverflow="clip" vert="horz" wrap="square" lIns="36576" tIns="18288" rIns="36576" bIns="18288" anchor="ctr" anchorCtr="1">
                  <a:spAutoFit/>
                </a:bodyPr>
                <a:lstStyle/>
                <a:p>
                  <a:pPr>
                    <a:defRPr lang="ja-JP" sz="700" b="1" i="0" u="none" strike="noStrike" kern="1200" baseline="0">
                      <a:solidFill>
                        <a:schemeClr val="dk1">
                          <a:lumMod val="65000"/>
                          <a:lumOff val="35000"/>
                        </a:schemeClr>
                      </a:solidFill>
                      <a:effectLst/>
                      <a:latin typeface="+mn-lt"/>
                      <a:ea typeface="+mn-ea"/>
                      <a:cs typeface="+mn-cs"/>
                    </a:defRPr>
                  </a:pPr>
                  <a:endParaRPr lang="ja-JP"/>
                </a:p>
              </c:txPr>
              <c:showLegendKey val="0"/>
              <c:showVal val="0"/>
              <c:showCatName val="1"/>
              <c:showSerName val="0"/>
              <c:showPercent val="0"/>
              <c:showBubbleSize val="0"/>
              <c:separator> </c:separator>
              <c:extLst>
                <c:ext xmlns:c15="http://schemas.microsoft.com/office/drawing/2012/chart" uri="{CE6537A1-D6FC-4f65-9D91-7224C49458BB}">
                  <c15:spPr xmlns:c15="http://schemas.microsoft.com/office/drawing/2012/chart">
                    <a:prstGeom prst="roundRect">
                      <a:avLst/>
                    </a:prstGeom>
                    <a:noFill/>
                    <a:ln>
                      <a:noFill/>
                    </a:ln>
                  </c15:spPr>
                  <c15:layout>
                    <c:manualLayout>
                      <c:w val="0.2643588564521992"/>
                      <c:h val="0.11190033666152789"/>
                    </c:manualLayout>
                  </c15:layout>
                </c:ext>
                <c:ext xmlns:c16="http://schemas.microsoft.com/office/drawing/2014/chart" uri="{C3380CC4-5D6E-409C-BE32-E72D297353CC}">
                  <c16:uniqueId val="{00000005-CD93-4435-95E3-8AD89E2A6466}"/>
                </c:ext>
              </c:extLst>
            </c:dLbl>
            <c:dLbl>
              <c:idx val="3"/>
              <c:layout>
                <c:manualLayout>
                  <c:x val="-6.8343154746929938E-2"/>
                  <c:y val="-7.6241109206083929E-2"/>
                </c:manualLayout>
              </c:layout>
              <c:spPr>
                <a:noFill/>
                <a:ln>
                  <a:noFill/>
                </a:ln>
                <a:effectLst/>
              </c:spPr>
              <c:txPr>
                <a:bodyPr rot="0" spcFirstLastPara="1" vertOverflow="clip" horzOverflow="clip" vert="horz" wrap="square" lIns="36576" tIns="18288" rIns="36576" bIns="18288" anchor="ctr" anchorCtr="1">
                  <a:spAutoFit/>
                </a:bodyPr>
                <a:lstStyle/>
                <a:p>
                  <a:pPr>
                    <a:defRPr lang="ja-JP" sz="700" b="0" i="0" u="none" strike="noStrike" kern="1200" baseline="0">
                      <a:solidFill>
                        <a:schemeClr val="dk1">
                          <a:lumMod val="65000"/>
                          <a:lumOff val="35000"/>
                        </a:schemeClr>
                      </a:solidFill>
                      <a:latin typeface="+mn-lt"/>
                      <a:ea typeface="+mn-ea"/>
                      <a:cs typeface="+mn-cs"/>
                    </a:defRPr>
                  </a:pPr>
                  <a:endParaRPr lang="ja-JP"/>
                </a:p>
              </c:txPr>
              <c:showLegendKey val="0"/>
              <c:showVal val="0"/>
              <c:showCatName val="1"/>
              <c:showSerName val="0"/>
              <c:showPercent val="0"/>
              <c:showBubbleSize val="0"/>
              <c:separator> </c:separator>
              <c:extLst>
                <c:ext xmlns:c15="http://schemas.microsoft.com/office/drawing/2012/chart" uri="{CE6537A1-D6FC-4f65-9D91-7224C49458BB}">
                  <c15:spPr xmlns:c15="http://schemas.microsoft.com/office/drawing/2012/chart">
                    <a:prstGeom prst="roundRect">
                      <a:avLst/>
                    </a:prstGeom>
                    <a:noFill/>
                    <a:ln>
                      <a:noFill/>
                    </a:ln>
                  </c15:spPr>
                  <c15:layout>
                    <c:manualLayout>
                      <c:w val="0.19372862762909254"/>
                      <c:h val="7.2038843344331263E-2"/>
                    </c:manualLayout>
                  </c15:layout>
                </c:ext>
                <c:ext xmlns:c16="http://schemas.microsoft.com/office/drawing/2014/chart" uri="{C3380CC4-5D6E-409C-BE32-E72D297353CC}">
                  <c16:uniqueId val="{00000007-CD93-4435-95E3-8AD89E2A6466}"/>
                </c:ext>
              </c:extLst>
            </c:dLbl>
            <c:spPr>
              <a:noFill/>
              <a:ln>
                <a:noFill/>
              </a:ln>
              <a:effectLst/>
            </c:spPr>
            <c:txPr>
              <a:bodyPr rot="0" spcFirstLastPara="1" vertOverflow="clip" horzOverflow="clip" vert="horz" wrap="square" lIns="36576" tIns="18288" rIns="36576" bIns="18288" anchor="ctr" anchorCtr="1">
                <a:spAutoFit/>
              </a:bodyPr>
              <a:lstStyle/>
              <a:p>
                <a:pPr>
                  <a:defRPr lang="ja-JP" sz="900" b="1" i="0" u="none" strike="noStrike" kern="1200" baseline="0">
                    <a:solidFill>
                      <a:schemeClr val="dk1">
                        <a:lumMod val="65000"/>
                        <a:lumOff val="35000"/>
                      </a:schemeClr>
                    </a:solidFill>
                    <a:effectLst>
                      <a:outerShdw blurRad="38100" dist="38100" dir="2700000" algn="tl">
                        <a:srgbClr val="000000">
                          <a:alpha val="43137"/>
                        </a:srgbClr>
                      </a:outerShdw>
                    </a:effectLst>
                    <a:latin typeface="+mn-lt"/>
                    <a:ea typeface="+mn-ea"/>
                    <a:cs typeface="+mn-cs"/>
                  </a:defRPr>
                </a:pPr>
                <a:endParaRPr lang="ja-JP"/>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oundRect">
                    <a:avLst/>
                  </a:prstGeom>
                  <a:noFill/>
                  <a:ln>
                    <a:noFill/>
                  </a:ln>
                </c15:spPr>
              </c:ext>
            </c:extLst>
          </c:dLbls>
          <c:cat>
            <c:strRef>
              <c:f>Sheet1!$A$2:$A$5</c:f>
              <c:strCache>
                <c:ptCount val="4"/>
                <c:pt idx="0">
                  <c:v>700万円以上</c:v>
                </c:pt>
                <c:pt idx="1">
                  <c:v>400～700万円</c:v>
                </c:pt>
                <c:pt idx="2">
                  <c:v>～400万円</c:v>
                </c:pt>
                <c:pt idx="3">
                  <c:v>不明</c:v>
                </c:pt>
              </c:strCache>
            </c:strRef>
          </c:cat>
          <c:val>
            <c:numRef>
              <c:f>Sheet1!$B$2:$B$5</c:f>
              <c:numCache>
                <c:formatCode>0</c:formatCode>
                <c:ptCount val="4"/>
                <c:pt idx="0">
                  <c:v>31.4</c:v>
                </c:pt>
                <c:pt idx="1">
                  <c:v>29.1</c:v>
                </c:pt>
                <c:pt idx="2">
                  <c:v>29.3</c:v>
                </c:pt>
                <c:pt idx="3">
                  <c:v>10.1</c:v>
                </c:pt>
              </c:numCache>
            </c:numRef>
          </c:val>
          <c:extLst>
            <c:ext xmlns:c16="http://schemas.microsoft.com/office/drawing/2014/chart" uri="{C3380CC4-5D6E-409C-BE32-E72D297353CC}">
              <c16:uniqueId val="{0000000C-CD93-4435-95E3-8AD89E2A6466}"/>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r>
              <a:rPr kumimoji="1" lang="en-US" altLang="ja-JP" sz="1000" b="0" i="0" u="none" strike="noStrike" kern="0" cap="none" spc="0" normalizeH="0" baseline="0" noProof="0">
                <a:ln>
                  <a:noFill/>
                </a:ln>
                <a:solidFill>
                  <a:schemeClr val="tx1">
                    <a:lumMod val="75000"/>
                    <a:lumOff val="25000"/>
                  </a:schemeClr>
                </a:solidFill>
                <a:effectLst/>
                <a:uLnTx/>
                <a:uFillTx/>
                <a:latin typeface="BIZ UDPゴシック"/>
                <a:ea typeface="BIZ UDPゴシック"/>
                <a:cs typeface="+mn-cs"/>
              </a:rPr>
              <a:t>FM COCOLO </a:t>
            </a:r>
            <a:r>
              <a:rPr kumimoji="1" lang="ja-JP" altLang="en-US" sz="1000" b="0" i="0" u="none" strike="noStrike" kern="0" cap="none" spc="0" normalizeH="0" baseline="0" noProof="0">
                <a:ln>
                  <a:noFill/>
                </a:ln>
                <a:solidFill>
                  <a:schemeClr val="tx1">
                    <a:lumMod val="75000"/>
                    <a:lumOff val="25000"/>
                  </a:schemeClr>
                </a:solidFill>
                <a:effectLst/>
                <a:uLnTx/>
                <a:uFillTx/>
                <a:latin typeface="BIZ UDPゴシック"/>
                <a:ea typeface="BIZ UDPゴシック"/>
                <a:cs typeface="+mn-cs"/>
              </a:rPr>
              <a:t>男女</a:t>
            </a:r>
            <a:r>
              <a:rPr kumimoji="1" lang="en-US" altLang="ja-JP" sz="1000" b="0" i="0" u="none" strike="noStrike" kern="0" cap="none" spc="0" normalizeH="0" baseline="0" noProof="0">
                <a:ln>
                  <a:noFill/>
                </a:ln>
                <a:solidFill>
                  <a:schemeClr val="tx1">
                    <a:lumMod val="75000"/>
                    <a:lumOff val="25000"/>
                  </a:schemeClr>
                </a:solidFill>
                <a:effectLst/>
                <a:uLnTx/>
                <a:uFillTx/>
                <a:latin typeface="BIZ UDPゴシック"/>
                <a:ea typeface="BIZ UDPゴシック"/>
                <a:cs typeface="+mn-cs"/>
              </a:rPr>
              <a:t>50</a:t>
            </a:r>
            <a:r>
              <a:rPr kumimoji="1" lang="ja-JP" altLang="en-US" sz="1000" b="0" i="0" u="none" strike="noStrike" kern="0" cap="none" spc="0" normalizeH="0" baseline="0" noProof="0">
                <a:ln>
                  <a:noFill/>
                </a:ln>
                <a:solidFill>
                  <a:schemeClr val="tx1">
                    <a:lumMod val="75000"/>
                    <a:lumOff val="25000"/>
                  </a:schemeClr>
                </a:solidFill>
                <a:effectLst/>
                <a:uLnTx/>
                <a:uFillTx/>
                <a:latin typeface="BIZ UDPゴシック"/>
                <a:ea typeface="BIZ UDPゴシック"/>
                <a:cs typeface="+mn-cs"/>
              </a:rPr>
              <a:t>代リスナー と</a:t>
            </a:r>
            <a:endParaRPr kumimoji="1" lang="en-US" altLang="ja-JP" sz="1000" b="0" i="0" u="none" strike="noStrike" kern="0" cap="none" spc="0" normalizeH="0" baseline="0" noProof="0">
              <a:ln>
                <a:noFill/>
              </a:ln>
              <a:solidFill>
                <a:schemeClr val="tx1">
                  <a:lumMod val="75000"/>
                  <a:lumOff val="25000"/>
                </a:schemeClr>
              </a:solidFill>
              <a:effectLst/>
              <a:uLnTx/>
              <a:uFillTx/>
              <a:latin typeface="BIZ UDPゴシック"/>
              <a:ea typeface="BIZ UDPゴシック"/>
              <a:cs typeface="+mn-cs"/>
            </a:endParaRPr>
          </a:p>
          <a:p>
            <a:pPr>
              <a:defRPr lang="ja-JP"/>
            </a:pPr>
            <a:r>
              <a:rPr kumimoji="1" lang="en-US" altLang="ja-JP" sz="1000" b="0" i="0" u="none" strike="noStrike" kern="0" cap="none" spc="0" normalizeH="0" baseline="0" noProof="0">
                <a:ln>
                  <a:noFill/>
                </a:ln>
                <a:solidFill>
                  <a:schemeClr val="tx1">
                    <a:lumMod val="75000"/>
                    <a:lumOff val="25000"/>
                  </a:schemeClr>
                </a:solidFill>
                <a:effectLst/>
                <a:uLnTx/>
                <a:uFillTx/>
                <a:latin typeface="BIZ UDPゴシック"/>
                <a:ea typeface="BIZ UDPゴシック"/>
                <a:cs typeface="+mn-cs"/>
              </a:rPr>
              <a:t> </a:t>
            </a:r>
            <a:r>
              <a:rPr kumimoji="1" lang="ja-JP" altLang="en-US" sz="1000" b="0" i="0" u="none" strike="noStrike" kern="0" cap="none" spc="0" normalizeH="0" baseline="0" noProof="0">
                <a:ln>
                  <a:noFill/>
                </a:ln>
                <a:solidFill>
                  <a:schemeClr val="tx1">
                    <a:lumMod val="75000"/>
                    <a:lumOff val="25000"/>
                  </a:schemeClr>
                </a:solidFill>
                <a:effectLst/>
                <a:uLnTx/>
                <a:uFillTx/>
                <a:latin typeface="BIZ UDPゴシック"/>
                <a:ea typeface="BIZ UDPゴシック"/>
                <a:cs typeface="+mn-cs"/>
              </a:rPr>
              <a:t>ラジオの日常生活への関わり（単位：</a:t>
            </a:r>
            <a:r>
              <a:rPr kumimoji="1" lang="en-US" altLang="ja-JP" sz="1000" b="0" i="0" u="none" strike="noStrike" kern="0" cap="none" spc="0" normalizeH="0" baseline="0" noProof="0">
                <a:ln>
                  <a:noFill/>
                </a:ln>
                <a:solidFill>
                  <a:schemeClr val="tx1">
                    <a:lumMod val="75000"/>
                    <a:lumOff val="25000"/>
                  </a:schemeClr>
                </a:solidFill>
                <a:effectLst/>
                <a:uLnTx/>
                <a:uFillTx/>
                <a:latin typeface="BIZ UDPゴシック"/>
                <a:ea typeface="BIZ UDPゴシック"/>
                <a:cs typeface="+mn-cs"/>
              </a:rPr>
              <a:t>%</a:t>
            </a:r>
            <a:r>
              <a:rPr kumimoji="1" lang="ja-JP" altLang="en-US" sz="1000" b="0" i="0" u="none" strike="noStrike" kern="0" cap="none" spc="0" normalizeH="0" baseline="0" noProof="0">
                <a:ln>
                  <a:noFill/>
                </a:ln>
                <a:solidFill>
                  <a:schemeClr val="tx1">
                    <a:lumMod val="75000"/>
                    <a:lumOff val="25000"/>
                  </a:schemeClr>
                </a:solidFill>
                <a:effectLst/>
                <a:uLnTx/>
                <a:uFillTx/>
                <a:latin typeface="BIZ UDPゴシック"/>
                <a:ea typeface="BIZ UDPゴシック"/>
                <a:cs typeface="+mn-cs"/>
              </a:rPr>
              <a:t>）</a:t>
            </a:r>
          </a:p>
        </c:rich>
      </c:tx>
      <c:overlay val="0"/>
      <c:spPr>
        <a:noFill/>
        <a:ln>
          <a:noFill/>
        </a:ln>
        <a:effectLst/>
      </c:spPr>
      <c:txPr>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endParaRPr lang="en-US" altLang="ja-JP"/>
        </a:p>
      </c:txPr>
    </c:title>
    <c:autoTitleDeleted val="0"/>
    <c:plotArea>
      <c:layout>
        <c:manualLayout>
          <c:layoutTarget val="inner"/>
          <c:xMode val="edge"/>
          <c:yMode val="edge"/>
          <c:x val="5.1545415215064783E-2"/>
          <c:y val="0.28918408937304108"/>
          <c:w val="0.901922820035017"/>
          <c:h val="0.57554269332261887"/>
        </c:manualLayout>
      </c:layout>
      <c:barChart>
        <c:barDir val="bar"/>
        <c:grouping val="clustered"/>
        <c:varyColors val="0"/>
        <c:ser>
          <c:idx val="0"/>
          <c:order val="0"/>
          <c:spPr>
            <a:solidFill>
              <a:srgbClr val="629DD1"/>
            </a:solidFill>
            <a:ln>
              <a:noFill/>
            </a:ln>
            <a:effectLst/>
          </c:spPr>
          <c:invertIfNegative val="0"/>
          <c:dPt>
            <c:idx val="0"/>
            <c:invertIfNegative val="0"/>
            <c:bubble3D val="0"/>
            <c:spPr>
              <a:solidFill>
                <a:srgbClr val="629DD1"/>
              </a:solidFill>
              <a:ln>
                <a:noFill/>
              </a:ln>
              <a:effectLst/>
            </c:spPr>
            <c:extLst>
              <c:ext xmlns:c16="http://schemas.microsoft.com/office/drawing/2014/chart" uri="{C3380CC4-5D6E-409C-BE32-E72D297353CC}">
                <c16:uniqueId val="{00000001-FB71-4F37-87E2-43664AB06F85}"/>
              </c:ext>
            </c:extLst>
          </c:dPt>
          <c:dPt>
            <c:idx val="1"/>
            <c:invertIfNegative val="0"/>
            <c:bubble3D val="0"/>
            <c:spPr>
              <a:solidFill>
                <a:srgbClr val="629DD1"/>
              </a:solidFill>
              <a:ln>
                <a:noFill/>
              </a:ln>
              <a:effectLst/>
            </c:spPr>
            <c:extLst>
              <c:ext xmlns:c16="http://schemas.microsoft.com/office/drawing/2014/chart" uri="{C3380CC4-5D6E-409C-BE32-E72D297353CC}">
                <c16:uniqueId val="{00000003-FB71-4F37-87E2-43664AB06F85}"/>
              </c:ext>
            </c:extLst>
          </c:dPt>
          <c:val>
            <c:numRef>
              <c:f>数表!$F$24:$F$25</c:f>
              <c:numCache>
                <c:formatCode>0.0;</c:formatCode>
                <c:ptCount val="2"/>
                <c:pt idx="0">
                  <c:v>21.8</c:v>
                </c:pt>
                <c:pt idx="1">
                  <c:v>35.1</c:v>
                </c:pt>
              </c:numCache>
            </c:numRef>
          </c:val>
          <c:extLst>
            <c:ext xmlns:c16="http://schemas.microsoft.com/office/drawing/2014/chart" uri="{C3380CC4-5D6E-409C-BE32-E72D297353CC}">
              <c16:uniqueId val="{00000004-FB71-4F37-87E2-43664AB06F85}"/>
            </c:ext>
          </c:extLst>
        </c:ser>
        <c:dLbls>
          <c:showLegendKey val="0"/>
          <c:showVal val="0"/>
          <c:showCatName val="0"/>
          <c:showSerName val="0"/>
          <c:showPercent val="0"/>
          <c:showBubbleSize val="0"/>
        </c:dLbls>
        <c:gapWidth val="182"/>
        <c:axId val="370395920"/>
        <c:axId val="370394744"/>
      </c:barChart>
      <c:catAx>
        <c:axId val="370395920"/>
        <c:scaling>
          <c:orientation val="minMax"/>
        </c:scaling>
        <c:delete val="1"/>
        <c:axPos val="l"/>
        <c:majorTickMark val="none"/>
        <c:minorTickMark val="none"/>
        <c:tickLblPos val="nextTo"/>
        <c:crossAx val="370394744"/>
        <c:crosses val="autoZero"/>
        <c:auto val="1"/>
        <c:lblAlgn val="ctr"/>
        <c:lblOffset val="100"/>
        <c:noMultiLvlLbl val="0"/>
      </c:catAx>
      <c:valAx>
        <c:axId val="37039474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370395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a:solidFill>
        <a:sysClr val="windowText" lastClr="000000">
          <a:lumMod val="75000"/>
          <a:lumOff val="25000"/>
        </a:sysClr>
      </a:solidFill>
    </a:ln>
    <a:effectLst>
      <a:outerShdw blurRad="50800" dist="38100" dir="2700000" algn="tl" rotWithShape="0">
        <a:prstClr val="black">
          <a:alpha val="40000"/>
        </a:prstClr>
      </a:outerShdw>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0.36656</cdr:x>
      <cdr:y>0.33135</cdr:y>
    </cdr:from>
    <cdr:to>
      <cdr:x>0.73242</cdr:x>
      <cdr:y>0.72018</cdr:y>
    </cdr:to>
    <cdr:sp macro="" textlink="">
      <cdr:nvSpPr>
        <cdr:cNvPr id="2" name="テキスト ボックス 1">
          <a:extLst xmlns:a="http://schemas.openxmlformats.org/drawingml/2006/main">
            <a:ext uri="{FF2B5EF4-FFF2-40B4-BE49-F238E27FC236}">
              <a16:creationId xmlns:a16="http://schemas.microsoft.com/office/drawing/2014/main" id="{719648BF-ABB0-C409-49D9-82177F0C603B}"/>
            </a:ext>
          </a:extLst>
        </cdr:cNvPr>
        <cdr:cNvSpPr txBox="1"/>
      </cdr:nvSpPr>
      <cdr:spPr>
        <a:xfrm xmlns:a="http://schemas.openxmlformats.org/drawingml/2006/main">
          <a:off x="916173" y="77922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600" b="1" kern="1200" dirty="0">
              <a:solidFill>
                <a:srgbClr val="FF0000"/>
              </a:solidFill>
              <a:latin typeface="+mn-ea"/>
            </a:rPr>
            <a:t>単独</a:t>
          </a:r>
          <a:endParaRPr lang="en-US" altLang="ja-JP" sz="1600" b="1" kern="1200" dirty="0">
            <a:solidFill>
              <a:srgbClr val="FF0000"/>
            </a:solidFill>
            <a:latin typeface="+mn-ea"/>
          </a:endParaRPr>
        </a:p>
        <a:p xmlns:a="http://schemas.openxmlformats.org/drawingml/2006/main">
          <a:pPr algn="ctr"/>
          <a:r>
            <a:rPr lang="en-US" altLang="ja-JP" sz="2400" b="1" kern="1200" dirty="0">
              <a:solidFill>
                <a:srgbClr val="FF0000"/>
              </a:solidFill>
              <a:latin typeface="+mn-ea"/>
            </a:rPr>
            <a:t>2</a:t>
          </a:r>
          <a:r>
            <a:rPr lang="ja-JP" altLang="en-US" sz="2400" b="1" kern="1200" dirty="0">
              <a:solidFill>
                <a:srgbClr val="FF0000"/>
              </a:solidFill>
              <a:latin typeface="+mn-ea"/>
            </a:rPr>
            <a:t>位</a:t>
          </a:r>
          <a:endParaRPr lang="ja-JP" altLang="en-US" sz="1100" b="1" kern="1200" dirty="0">
            <a:solidFill>
              <a:srgbClr val="FF0000"/>
            </a:solidFill>
            <a:latin typeface="+mn-ea"/>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0.26088</cdr:x>
      <cdr:y>0.08008</cdr:y>
    </cdr:from>
    <cdr:to>
      <cdr:x>0.78779</cdr:x>
      <cdr:y>0.8851</cdr:y>
    </cdr:to>
    <cdr:sp macro="" textlink="">
      <cdr:nvSpPr>
        <cdr:cNvPr id="3" name="アーチ 2">
          <a:extLst xmlns:a="http://schemas.openxmlformats.org/drawingml/2006/main">
            <a:ext uri="{FF2B5EF4-FFF2-40B4-BE49-F238E27FC236}">
              <a16:creationId xmlns:a16="http://schemas.microsoft.com/office/drawing/2014/main" id="{CE1D5F3D-5A9B-9707-BE86-281EC03982A3}"/>
            </a:ext>
          </a:extLst>
        </cdr:cNvPr>
        <cdr:cNvSpPr>
          <a:spLocks xmlns:a="http://schemas.openxmlformats.org/drawingml/2006/main" noChangeAspect="1"/>
        </cdr:cNvSpPr>
      </cdr:nvSpPr>
      <cdr:spPr>
        <a:xfrm xmlns:a="http://schemas.openxmlformats.org/drawingml/2006/main">
          <a:off x="1158133" y="232784"/>
          <a:ext cx="2339178" cy="2340000"/>
        </a:xfrm>
        <a:prstGeom xmlns:a="http://schemas.openxmlformats.org/drawingml/2006/main" prst="blockArc">
          <a:avLst>
            <a:gd name="adj1" fmla="val 16169922"/>
            <a:gd name="adj2" fmla="val 7686753"/>
            <a:gd name="adj3" fmla="val 14742"/>
          </a:avLst>
        </a:prstGeom>
        <a:noFill xmlns:a="http://schemas.openxmlformats.org/drawingml/2006/main"/>
        <a:ln xmlns:a="http://schemas.openxmlformats.org/drawingml/2006/main" w="57150">
          <a:solidFill>
            <a:srgbClr val="FFC000"/>
          </a:solidFill>
        </a:ln>
        <a:effectLst xmlns:a="http://schemas.openxmlformats.org/drawingml/2006/main">
          <a:outerShdw blurRad="50800" dist="38100" dir="2700000" algn="tl" rotWithShape="0">
            <a:prstClr val="black">
              <a:alpha val="40000"/>
            </a:prstClr>
          </a:outerShdw>
        </a:effectLst>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ltLang="en-US" kern="1200"/>
        </a:p>
      </cdr:txBody>
    </cdr:sp>
  </cdr:relSizeAnchor>
  <cdr:relSizeAnchor xmlns:cdr="http://schemas.openxmlformats.org/drawingml/2006/chartDrawing">
    <cdr:from>
      <cdr:x>0.47734</cdr:x>
      <cdr:y>0.44636</cdr:y>
    </cdr:from>
    <cdr:to>
      <cdr:x>0.68332</cdr:x>
      <cdr:y>0.76094</cdr:y>
    </cdr:to>
    <cdr:sp macro="" textlink="">
      <cdr:nvSpPr>
        <cdr:cNvPr id="4" name="テキスト ボックス 3">
          <a:extLst xmlns:a="http://schemas.openxmlformats.org/drawingml/2006/main">
            <a:ext uri="{FF2B5EF4-FFF2-40B4-BE49-F238E27FC236}">
              <a16:creationId xmlns:a16="http://schemas.microsoft.com/office/drawing/2014/main" id="{FA8861E5-6D61-87A3-B34E-58933C50CADF}"/>
            </a:ext>
          </a:extLst>
        </cdr:cNvPr>
        <cdr:cNvSpPr txBox="1"/>
      </cdr:nvSpPr>
      <cdr:spPr>
        <a:xfrm xmlns:a="http://schemas.openxmlformats.org/drawingml/2006/main">
          <a:off x="2119099" y="129746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sz="1100" kern="1200" dirty="0"/>
        </a:p>
      </cdr:txBody>
    </cdr:sp>
  </cdr:relSizeAnchor>
  <cdr:relSizeAnchor xmlns:cdr="http://schemas.openxmlformats.org/drawingml/2006/chartDrawing">
    <cdr:from>
      <cdr:x>0.40991</cdr:x>
      <cdr:y>0.41764</cdr:y>
    </cdr:from>
    <cdr:to>
      <cdr:x>0.64293</cdr:x>
      <cdr:y>0.68152</cdr:y>
    </cdr:to>
    <cdr:sp macro="" textlink="">
      <cdr:nvSpPr>
        <cdr:cNvPr id="5" name="テキスト ボックス 4">
          <a:extLst xmlns:a="http://schemas.openxmlformats.org/drawingml/2006/main">
            <a:ext uri="{FF2B5EF4-FFF2-40B4-BE49-F238E27FC236}">
              <a16:creationId xmlns:a16="http://schemas.microsoft.com/office/drawing/2014/main" id="{24D05370-9EBA-B978-1EEA-DD655DEADEAA}"/>
            </a:ext>
          </a:extLst>
        </cdr:cNvPr>
        <cdr:cNvSpPr txBox="1"/>
      </cdr:nvSpPr>
      <cdr:spPr>
        <a:xfrm xmlns:a="http://schemas.openxmlformats.org/drawingml/2006/main">
          <a:off x="1819732" y="1213983"/>
          <a:ext cx="1034494" cy="7670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ja-JP" altLang="en-US" sz="800" kern="1200" dirty="0">
              <a:solidFill>
                <a:schemeClr val="tx1">
                  <a:lumMod val="75000"/>
                  <a:lumOff val="25000"/>
                </a:schemeClr>
              </a:solidFill>
            </a:rPr>
            <a:t>あわせて</a:t>
          </a:r>
          <a:endParaRPr lang="en-US" altLang="ja-JP" sz="800" kern="1200" dirty="0">
            <a:solidFill>
              <a:schemeClr val="tx1">
                <a:lumMod val="75000"/>
                <a:lumOff val="25000"/>
              </a:schemeClr>
            </a:solidFill>
          </a:endParaRPr>
        </a:p>
        <a:p xmlns:a="http://schemas.openxmlformats.org/drawingml/2006/main">
          <a:pPr algn="ctr"/>
          <a:r>
            <a:rPr lang="ja-JP" altLang="en-US" sz="3200" b="1" kern="1200" dirty="0">
              <a:solidFill>
                <a:srgbClr val="FF0000"/>
              </a:solidFill>
            </a:rPr>
            <a:t>６０％</a:t>
          </a:r>
        </a:p>
      </cdr:txBody>
    </cdr:sp>
  </cdr:relSizeAnchor>
</c:userShapes>
</file>

<file path=ppt/drawings/drawing3.xml><?xml version="1.0" encoding="utf-8"?>
<c:userShapes xmlns:c="http://schemas.openxmlformats.org/drawingml/2006/chart">
  <cdr:relSizeAnchor xmlns:cdr="http://schemas.openxmlformats.org/drawingml/2006/chartDrawing">
    <cdr:from>
      <cdr:x>0.15866</cdr:x>
      <cdr:y>0.40052</cdr:y>
    </cdr:from>
    <cdr:to>
      <cdr:x>0.17647</cdr:x>
      <cdr:y>0.4713</cdr:y>
    </cdr:to>
    <cdr:cxnSp macro="">
      <cdr:nvCxnSpPr>
        <cdr:cNvPr id="3" name="直線コネクタ 2">
          <a:extLst xmlns:a="http://schemas.openxmlformats.org/drawingml/2006/main">
            <a:ext uri="{FF2B5EF4-FFF2-40B4-BE49-F238E27FC236}">
              <a16:creationId xmlns:a16="http://schemas.microsoft.com/office/drawing/2014/main" id="{7F708D9F-3643-B437-11FC-9D4037D41CBD}"/>
            </a:ext>
          </a:extLst>
        </cdr:cNvPr>
        <cdr:cNvCxnSpPr/>
      </cdr:nvCxnSpPr>
      <cdr:spPr>
        <a:xfrm xmlns:a="http://schemas.openxmlformats.org/drawingml/2006/main" flipH="1">
          <a:off x="1475778" y="2169667"/>
          <a:ext cx="165637" cy="383396"/>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3078924" cy="513284"/>
          </a:xfrm>
          <a:prstGeom prst="rect">
            <a:avLst/>
          </a:prstGeom>
        </p:spPr>
        <p:txBody>
          <a:bodyPr vert="horz" lIns="94651" tIns="47326" rIns="94651" bIns="47326"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483" y="2"/>
            <a:ext cx="3078924" cy="513284"/>
          </a:xfrm>
          <a:prstGeom prst="rect">
            <a:avLst/>
          </a:prstGeom>
        </p:spPr>
        <p:txBody>
          <a:bodyPr vert="horz" lIns="94651" tIns="47326" rIns="94651" bIns="47326" rtlCol="0"/>
          <a:lstStyle>
            <a:lvl1pPr algn="r">
              <a:defRPr sz="1200"/>
            </a:lvl1pPr>
          </a:lstStyle>
          <a:p>
            <a:fld id="{32D6CF5D-AD00-4697-9680-BECF753FB6F3}" type="datetimeFigureOut">
              <a:rPr kumimoji="1" lang="ja-JP" altLang="en-US" smtClean="0"/>
              <a:t>2025/7/22</a:t>
            </a:fld>
            <a:endParaRPr kumimoji="1" lang="ja-JP" altLang="en-US"/>
          </a:p>
        </p:txBody>
      </p:sp>
      <p:sp>
        <p:nvSpPr>
          <p:cNvPr id="4" name="スライド イメージ プレースホルダー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4651" tIns="47326" rIns="94651" bIns="47326" rtlCol="0" anchor="ctr"/>
          <a:lstStyle/>
          <a:p>
            <a:endParaRPr lang="ja-JP" altLang="en-US"/>
          </a:p>
        </p:txBody>
      </p:sp>
      <p:sp>
        <p:nvSpPr>
          <p:cNvPr id="5" name="ノート プレースホルダー 4"/>
          <p:cNvSpPr>
            <a:spLocks noGrp="1"/>
          </p:cNvSpPr>
          <p:nvPr>
            <p:ph type="body" sz="quarter" idx="3"/>
          </p:nvPr>
        </p:nvSpPr>
        <p:spPr>
          <a:xfrm>
            <a:off x="710906" y="4925238"/>
            <a:ext cx="5682256" cy="4029439"/>
          </a:xfrm>
          <a:prstGeom prst="rect">
            <a:avLst/>
          </a:prstGeom>
        </p:spPr>
        <p:txBody>
          <a:bodyPr vert="horz" lIns="94651" tIns="47326" rIns="94651" bIns="4732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721334"/>
            <a:ext cx="3078924" cy="513284"/>
          </a:xfrm>
          <a:prstGeom prst="rect">
            <a:avLst/>
          </a:prstGeom>
        </p:spPr>
        <p:txBody>
          <a:bodyPr vert="horz" lIns="94651" tIns="47326" rIns="94651" bIns="4732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483" y="9721334"/>
            <a:ext cx="3078924" cy="513284"/>
          </a:xfrm>
          <a:prstGeom prst="rect">
            <a:avLst/>
          </a:prstGeom>
        </p:spPr>
        <p:txBody>
          <a:bodyPr vert="horz" lIns="94651" tIns="47326" rIns="94651" bIns="47326" rtlCol="0" anchor="b"/>
          <a:lstStyle>
            <a:lvl1pPr algn="r">
              <a:defRPr sz="1200"/>
            </a:lvl1pPr>
          </a:lstStyle>
          <a:p>
            <a:fld id="{68DF8B82-E00A-40A5-BBE5-67456CBB9C57}" type="slidenum">
              <a:rPr kumimoji="1" lang="ja-JP" altLang="en-US" smtClean="0"/>
              <a:t>‹#›</a:t>
            </a:fld>
            <a:endParaRPr kumimoji="1" lang="ja-JP" altLang="en-US"/>
          </a:p>
        </p:txBody>
      </p:sp>
    </p:spTree>
    <p:extLst>
      <p:ext uri="{BB962C8B-B14F-4D97-AF65-F5344CB8AC3E}">
        <p14:creationId xmlns:p14="http://schemas.microsoft.com/office/powerpoint/2010/main" val="3834794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8DF8B82-E00A-40A5-BBE5-67456CBB9C57}" type="slidenum">
              <a:rPr kumimoji="1" lang="ja-JP" altLang="en-US" smtClean="0"/>
              <a:t>1</a:t>
            </a:fld>
            <a:endParaRPr kumimoji="1" lang="ja-JP" altLang="en-US"/>
          </a:p>
        </p:txBody>
      </p:sp>
    </p:spTree>
    <p:extLst>
      <p:ext uri="{BB962C8B-B14F-4D97-AF65-F5344CB8AC3E}">
        <p14:creationId xmlns:p14="http://schemas.microsoft.com/office/powerpoint/2010/main" val="2220737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577">
              <a:defRPr/>
            </a:pPr>
            <a:r>
              <a:rPr kumimoji="1" lang="ja-JP" altLang="en-US"/>
              <a:t>ビデオリサーチの聴取週間時のレポートより（</a:t>
            </a:r>
            <a:r>
              <a:rPr kumimoji="1" lang="en-US" altLang="ja-JP"/>
              <a:t>6</a:t>
            </a:r>
            <a:r>
              <a:rPr kumimoji="1" lang="ja-JP" altLang="en-US"/>
              <a:t>月・</a:t>
            </a:r>
            <a:r>
              <a:rPr kumimoji="1" lang="en-US" altLang="ja-JP"/>
              <a:t>12</a:t>
            </a:r>
            <a:r>
              <a:rPr kumimoji="1" lang="ja-JP" altLang="en-US"/>
              <a:t>月更新）</a:t>
            </a:r>
          </a:p>
          <a:p>
            <a:r>
              <a:rPr kumimoji="1" lang="ja-JP" altLang="en-US"/>
              <a:t>グラフ選択➞グラフデザイン➞データの編集</a:t>
            </a:r>
            <a:endParaRPr kumimoji="1" lang="en-US" altLang="ja-JP"/>
          </a:p>
        </p:txBody>
      </p:sp>
      <p:sp>
        <p:nvSpPr>
          <p:cNvPr id="4" name="スライド番号プレースホルダー 3"/>
          <p:cNvSpPr>
            <a:spLocks noGrp="1"/>
          </p:cNvSpPr>
          <p:nvPr>
            <p:ph type="sldNum" sz="quarter" idx="5"/>
          </p:nvPr>
        </p:nvSpPr>
        <p:spPr/>
        <p:txBody>
          <a:bodyPr/>
          <a:lstStyle/>
          <a:p>
            <a:fld id="{68DF8B82-E00A-40A5-BBE5-67456CBB9C57}" type="slidenum">
              <a:rPr kumimoji="1" lang="ja-JP" altLang="en-US" smtClean="0"/>
              <a:t>4</a:t>
            </a:fld>
            <a:endParaRPr kumimoji="1" lang="ja-JP" altLang="en-US"/>
          </a:p>
        </p:txBody>
      </p:sp>
    </p:spTree>
    <p:extLst>
      <p:ext uri="{BB962C8B-B14F-4D97-AF65-F5344CB8AC3E}">
        <p14:creationId xmlns:p14="http://schemas.microsoft.com/office/powerpoint/2010/main" val="1114899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73288">
              <a:defRPr/>
            </a:pPr>
            <a:fld id="{68DF8B82-E00A-40A5-BBE5-67456CBB9C57}" type="slidenum">
              <a:rPr kumimoji="1" lang="ja-JP" altLang="en-US">
                <a:solidFill>
                  <a:prstClr val="black"/>
                </a:solidFill>
                <a:latin typeface="Calibri" panose="020F0502020204030204"/>
                <a:ea typeface="ＭＳ Ｐゴシック" panose="020B0600070205080204" pitchFamily="50" charset="-128"/>
              </a:rPr>
              <a:pPr defTabSz="473288">
                <a:defRPr/>
              </a:pPr>
              <a:t>17</a:t>
            </a:fld>
            <a:endParaRPr kumimoji="1"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2034594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318AA-4FBA-35E2-15A6-C9A48CD84B2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27F692E-17C4-FA70-AC26-EC4624D8E4C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F0DD551-1D28-3453-EC8E-61936C125F54}"/>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F510C5B-F06E-2C02-3A68-880A706ADA3F}"/>
              </a:ext>
            </a:extLst>
          </p:cNvPr>
          <p:cNvSpPr>
            <a:spLocks noGrp="1"/>
          </p:cNvSpPr>
          <p:nvPr>
            <p:ph type="sldNum" sz="quarter" idx="5"/>
          </p:nvPr>
        </p:nvSpPr>
        <p:spPr/>
        <p:txBody>
          <a:bodyPr/>
          <a:lstStyle/>
          <a:p>
            <a:pPr defTabSz="473288">
              <a:defRPr/>
            </a:pPr>
            <a:fld id="{68DF8B82-E00A-40A5-BBE5-67456CBB9C57}" type="slidenum">
              <a:rPr kumimoji="1" lang="ja-JP" altLang="en-US">
                <a:solidFill>
                  <a:prstClr val="black"/>
                </a:solidFill>
                <a:latin typeface="Calibri" panose="020F0502020204030204"/>
                <a:ea typeface="ＭＳ Ｐゴシック" panose="020B0600070205080204" pitchFamily="50" charset="-128"/>
              </a:rPr>
              <a:pPr defTabSz="473288">
                <a:defRPr/>
              </a:pPr>
              <a:t>18</a:t>
            </a:fld>
            <a:endParaRPr kumimoji="1"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2735909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ユーザー数、有料会員数</a:t>
            </a:r>
            <a:endParaRPr kumimoji="1" lang="en-US" altLang="ja-JP"/>
          </a:p>
          <a:p>
            <a:r>
              <a:rPr kumimoji="1" lang="ja-JP" altLang="en-US"/>
              <a:t>➞ </a:t>
            </a:r>
            <a:r>
              <a:rPr kumimoji="1" lang="en-US" altLang="ja-JP"/>
              <a:t>https://biz.radiko.jp/</a:t>
            </a:r>
          </a:p>
          <a:p>
            <a:endParaRPr kumimoji="1" lang="ja-JP" altLang="en-US"/>
          </a:p>
        </p:txBody>
      </p:sp>
      <p:sp>
        <p:nvSpPr>
          <p:cNvPr id="4" name="スライド番号プレースホルダー 3"/>
          <p:cNvSpPr>
            <a:spLocks noGrp="1"/>
          </p:cNvSpPr>
          <p:nvPr>
            <p:ph type="sldNum" sz="quarter" idx="5"/>
          </p:nvPr>
        </p:nvSpPr>
        <p:spPr/>
        <p:txBody>
          <a:bodyPr/>
          <a:lstStyle/>
          <a:p>
            <a:pPr defTabSz="473288">
              <a:defRPr/>
            </a:pPr>
            <a:fld id="{68DF8B82-E00A-40A5-BBE5-67456CBB9C57}" type="slidenum">
              <a:rPr kumimoji="1" lang="ja-JP" altLang="en-US">
                <a:solidFill>
                  <a:prstClr val="black"/>
                </a:solidFill>
                <a:latin typeface="Calibri" panose="020F0502020204030204"/>
                <a:ea typeface="ＭＳ Ｐゴシック" panose="020B0600070205080204" pitchFamily="50" charset="-128"/>
              </a:rPr>
              <a:pPr defTabSz="473288">
                <a:defRPr/>
              </a:pPr>
              <a:t>20</a:t>
            </a:fld>
            <a:endParaRPr kumimoji="1"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20345942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jpe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id="{C441D773-D6AC-59B7-9A93-EEE663392590}"/>
              </a:ext>
            </a:extLst>
          </p:cNvPr>
          <p:cNvSpPr/>
          <p:nvPr userDrawn="1"/>
        </p:nvSpPr>
        <p:spPr>
          <a:xfrm>
            <a:off x="609600" y="511175"/>
            <a:ext cx="10972799" cy="5835650"/>
          </a:xfrm>
          <a:custGeom>
            <a:avLst/>
            <a:gdLst/>
            <a:ahLst/>
            <a:cxnLst/>
            <a:rect l="l" t="t" r="r" b="b"/>
            <a:pathLst>
              <a:path w="4334933" h="2167467">
                <a:moveTo>
                  <a:pt x="0" y="0"/>
                </a:moveTo>
                <a:lnTo>
                  <a:pt x="4334933" y="0"/>
                </a:lnTo>
                <a:lnTo>
                  <a:pt x="4334933" y="2167467"/>
                </a:lnTo>
                <a:lnTo>
                  <a:pt x="0" y="2167467"/>
                </a:lnTo>
                <a:close/>
              </a:path>
            </a:pathLst>
          </a:custGeom>
          <a:solidFill>
            <a:srgbClr val="000000">
              <a:alpha val="0"/>
            </a:srgbClr>
          </a:solidFill>
          <a:ln w="19050" cap="sq">
            <a:solidFill>
              <a:schemeClr val="tx1">
                <a:lumMod val="75000"/>
                <a:lumOff val="25000"/>
              </a:schemeClr>
            </a:solidFill>
            <a:prstDash val="solid"/>
            <a:miter/>
          </a:ln>
        </p:spPr>
        <p:txBody>
          <a:bodyPr/>
          <a:lstStyle/>
          <a:p>
            <a:endParaRPr lang="ja-JP" altLang="en-US" sz="1200">
              <a:latin typeface="BIZ UDPゴシック" panose="020B0400000000000000" pitchFamily="50" charset="-128"/>
              <a:ea typeface="BIZ UDPゴシック" panose="020B0400000000000000" pitchFamily="50" charset="-128"/>
            </a:endParaRPr>
          </a:p>
        </p:txBody>
      </p:sp>
      <p:sp>
        <p:nvSpPr>
          <p:cNvPr id="7" name="Freeform 3">
            <a:extLst>
              <a:ext uri="{FF2B5EF4-FFF2-40B4-BE49-F238E27FC236}">
                <a16:creationId xmlns:a16="http://schemas.microsoft.com/office/drawing/2014/main" id="{3E44662C-C027-D8A3-3FD4-7ED1DDC6BCB5}"/>
              </a:ext>
            </a:extLst>
          </p:cNvPr>
          <p:cNvSpPr/>
          <p:nvPr userDrawn="1"/>
        </p:nvSpPr>
        <p:spPr>
          <a:xfrm>
            <a:off x="609600" y="520147"/>
            <a:ext cx="10972800" cy="5826678"/>
          </a:xfrm>
          <a:custGeom>
            <a:avLst/>
            <a:gdLst/>
            <a:ahLst/>
            <a:cxnLst/>
            <a:rect l="l" t="t" r="r" b="b"/>
            <a:pathLst>
              <a:path w="4334933" h="2167467">
                <a:moveTo>
                  <a:pt x="0" y="0"/>
                </a:moveTo>
                <a:lnTo>
                  <a:pt x="4334933" y="0"/>
                </a:lnTo>
                <a:lnTo>
                  <a:pt x="4334933" y="2167467"/>
                </a:lnTo>
                <a:lnTo>
                  <a:pt x="0" y="2167467"/>
                </a:lnTo>
                <a:close/>
              </a:path>
            </a:pathLst>
          </a:custGeom>
          <a:solidFill>
            <a:srgbClr val="000000">
              <a:alpha val="0"/>
            </a:srgbClr>
          </a:solidFill>
          <a:ln w="19050" cap="sq">
            <a:solidFill>
              <a:schemeClr val="tx1">
                <a:lumMod val="75000"/>
                <a:lumOff val="25000"/>
              </a:schemeClr>
            </a:solidFill>
            <a:prstDash val="solid"/>
            <a:miter/>
          </a:ln>
        </p:spPr>
        <p:txBody>
          <a:bodyPr/>
          <a:lstStyle/>
          <a:p>
            <a:endParaRPr lang="ja-JP" altLang="en-US" sz="1200">
              <a:latin typeface="BIZ UDPゴシック" panose="020B0400000000000000" pitchFamily="50" charset="-128"/>
              <a:ea typeface="BIZ UDPゴシック" panose="020B0400000000000000" pitchFamily="50" charset="-128"/>
            </a:endParaRPr>
          </a:p>
        </p:txBody>
      </p:sp>
      <p:sp>
        <p:nvSpPr>
          <p:cNvPr id="8" name="TextBox 4">
            <a:extLst>
              <a:ext uri="{FF2B5EF4-FFF2-40B4-BE49-F238E27FC236}">
                <a16:creationId xmlns:a16="http://schemas.microsoft.com/office/drawing/2014/main" id="{DD281A7C-1FF4-0016-DCBD-4BDE6CB0FC2A}"/>
              </a:ext>
            </a:extLst>
          </p:cNvPr>
          <p:cNvSpPr txBox="1"/>
          <p:nvPr userDrawn="1"/>
        </p:nvSpPr>
        <p:spPr>
          <a:xfrm>
            <a:off x="609600" y="366514"/>
            <a:ext cx="10972800" cy="5980311"/>
          </a:xfrm>
          <a:prstGeom prst="rect">
            <a:avLst/>
          </a:prstGeom>
        </p:spPr>
        <p:txBody>
          <a:bodyPr lIns="50800" tIns="50800" rIns="50800" bIns="50800" rtlCol="0" anchor="ctr"/>
          <a:lstStyle/>
          <a:p>
            <a:pPr algn="ctr">
              <a:lnSpc>
                <a:spcPts val="2432"/>
              </a:lnSpc>
            </a:pPr>
            <a:endParaRPr sz="1200">
              <a:latin typeface="BIZ UDPゴシック" panose="020B0400000000000000" pitchFamily="50" charset="-128"/>
              <a:ea typeface="BIZ UDPゴシック" panose="020B0400000000000000" pitchFamily="50" charset="-128"/>
            </a:endParaRPr>
          </a:p>
        </p:txBody>
      </p:sp>
      <p:grpSp>
        <p:nvGrpSpPr>
          <p:cNvPr id="9" name="Group 8">
            <a:extLst>
              <a:ext uri="{FF2B5EF4-FFF2-40B4-BE49-F238E27FC236}">
                <a16:creationId xmlns:a16="http://schemas.microsoft.com/office/drawing/2014/main" id="{919C8FF2-B118-2843-2784-BFE6FE860DEC}"/>
              </a:ext>
            </a:extLst>
          </p:cNvPr>
          <p:cNvGrpSpPr/>
          <p:nvPr userDrawn="1"/>
        </p:nvGrpSpPr>
        <p:grpSpPr>
          <a:xfrm>
            <a:off x="609600" y="5997575"/>
            <a:ext cx="10972800" cy="349250"/>
            <a:chOff x="0" y="0"/>
            <a:chExt cx="4334933" cy="137975"/>
          </a:xfrm>
        </p:grpSpPr>
        <p:sp>
          <p:nvSpPr>
            <p:cNvPr id="10" name="Freeform 9">
              <a:extLst>
                <a:ext uri="{FF2B5EF4-FFF2-40B4-BE49-F238E27FC236}">
                  <a16:creationId xmlns:a16="http://schemas.microsoft.com/office/drawing/2014/main" id="{8716DE14-F8C5-E622-194A-C8E04B5616C1}"/>
                </a:ext>
              </a:extLst>
            </p:cNvPr>
            <p:cNvSpPr/>
            <p:nvPr/>
          </p:nvSpPr>
          <p:spPr>
            <a:xfrm>
              <a:off x="0" y="0"/>
              <a:ext cx="4334933" cy="137975"/>
            </a:xfrm>
            <a:custGeom>
              <a:avLst/>
              <a:gdLst/>
              <a:ahLst/>
              <a:cxnLst/>
              <a:rect l="l" t="t" r="r" b="b"/>
              <a:pathLst>
                <a:path w="4334933" h="137975">
                  <a:moveTo>
                    <a:pt x="0" y="0"/>
                  </a:moveTo>
                  <a:lnTo>
                    <a:pt x="4334933" y="0"/>
                  </a:lnTo>
                  <a:lnTo>
                    <a:pt x="4334933" y="137975"/>
                  </a:lnTo>
                  <a:lnTo>
                    <a:pt x="0" y="137975"/>
                  </a:lnTo>
                  <a:close/>
                </a:path>
              </a:pathLst>
            </a:custGeom>
            <a:solidFill>
              <a:schemeClr val="tx1">
                <a:lumMod val="75000"/>
                <a:lumOff val="25000"/>
              </a:schemeClr>
            </a:solidFill>
            <a:ln>
              <a:solidFill>
                <a:schemeClr val="tx1">
                  <a:lumMod val="75000"/>
                  <a:lumOff val="25000"/>
                </a:schemeClr>
              </a:solidFill>
            </a:ln>
          </p:spPr>
          <p:txBody>
            <a:bodyPr/>
            <a:lstStyle/>
            <a:p>
              <a:endParaRPr lang="ja-JP" altLang="en-US" sz="1200">
                <a:latin typeface="BIZ UDPゴシック" panose="020B0400000000000000" pitchFamily="50" charset="-128"/>
                <a:ea typeface="BIZ UDPゴシック" panose="020B0400000000000000" pitchFamily="50" charset="-128"/>
              </a:endParaRPr>
            </a:p>
          </p:txBody>
        </p:sp>
        <p:sp>
          <p:nvSpPr>
            <p:cNvPr id="11" name="TextBox 10">
              <a:extLst>
                <a:ext uri="{FF2B5EF4-FFF2-40B4-BE49-F238E27FC236}">
                  <a16:creationId xmlns:a16="http://schemas.microsoft.com/office/drawing/2014/main" id="{386AF65E-650F-5C50-C0FF-0A7189EFA3DA}"/>
                </a:ext>
              </a:extLst>
            </p:cNvPr>
            <p:cNvSpPr txBox="1"/>
            <p:nvPr/>
          </p:nvSpPr>
          <p:spPr>
            <a:xfrm>
              <a:off x="0" y="-57150"/>
              <a:ext cx="4334933" cy="195125"/>
            </a:xfrm>
            <a:prstGeom prst="rect">
              <a:avLst/>
            </a:prstGeom>
          </p:spPr>
          <p:txBody>
            <a:bodyPr lIns="50800" tIns="50800" rIns="50800" bIns="50800" rtlCol="0" anchor="ctr"/>
            <a:lstStyle/>
            <a:p>
              <a:pPr algn="ctr">
                <a:lnSpc>
                  <a:spcPts val="2432"/>
                </a:lnSpc>
              </a:pPr>
              <a:endParaRPr sz="1200">
                <a:latin typeface="BIZ UDPゴシック" panose="020B0400000000000000" pitchFamily="50" charset="-128"/>
                <a:ea typeface="BIZ UDPゴシック" panose="020B0400000000000000" pitchFamily="50" charset="-128"/>
              </a:endParaRPr>
            </a:p>
          </p:txBody>
        </p:sp>
      </p:grpSp>
      <p:sp>
        <p:nvSpPr>
          <p:cNvPr id="12" name="TextBox 11">
            <a:extLst>
              <a:ext uri="{FF2B5EF4-FFF2-40B4-BE49-F238E27FC236}">
                <a16:creationId xmlns:a16="http://schemas.microsoft.com/office/drawing/2014/main" id="{35E465AC-7B34-964A-2767-9B65B8A72C42}"/>
              </a:ext>
            </a:extLst>
          </p:cNvPr>
          <p:cNvSpPr txBox="1"/>
          <p:nvPr userDrawn="1"/>
        </p:nvSpPr>
        <p:spPr>
          <a:xfrm>
            <a:off x="8962961" y="6040689"/>
            <a:ext cx="2471116" cy="256480"/>
          </a:xfrm>
          <a:prstGeom prst="rect">
            <a:avLst/>
          </a:prstGeom>
        </p:spPr>
        <p:txBody>
          <a:bodyPr lIns="0" tIns="0" rIns="0" bIns="0" rtlCol="0" anchor="t">
            <a:spAutoFit/>
          </a:bodyPr>
          <a:lstStyle/>
          <a:p>
            <a:pPr marL="0" lvl="0" indent="0" algn="r">
              <a:lnSpc>
                <a:spcPts val="1950"/>
              </a:lnSpc>
              <a:spcBef>
                <a:spcPct val="0"/>
              </a:spcBef>
            </a:pPr>
            <a:r>
              <a:rPr lang="ja-JP" altLang="en-US" sz="1667">
                <a:solidFill>
                  <a:srgbClr val="F1EEEE"/>
                </a:solidFill>
                <a:latin typeface="BIZ UDPゴシック" panose="020B0400000000000000" pitchFamily="50" charset="-128"/>
                <a:ea typeface="BIZ UDPゴシック" panose="020B0400000000000000" pitchFamily="50" charset="-128"/>
                <a:cs typeface="Futura"/>
                <a:sym typeface="Futura"/>
              </a:rPr>
              <a:t>株式会社</a:t>
            </a:r>
            <a:r>
              <a:rPr lang="en-US" altLang="ja-JP" sz="1667">
                <a:solidFill>
                  <a:srgbClr val="F1EEEE"/>
                </a:solidFill>
                <a:latin typeface="BIZ UDPゴシック" panose="020B0400000000000000" pitchFamily="50" charset="-128"/>
                <a:ea typeface="BIZ UDPゴシック" panose="020B0400000000000000" pitchFamily="50" charset="-128"/>
                <a:cs typeface="Futura"/>
                <a:sym typeface="Futura"/>
              </a:rPr>
              <a:t>FM802</a:t>
            </a:r>
            <a:endParaRPr lang="en-US" sz="1667">
              <a:solidFill>
                <a:srgbClr val="F1EEEE"/>
              </a:solidFill>
              <a:latin typeface="BIZ UDPゴシック" panose="020B0400000000000000" pitchFamily="50" charset="-128"/>
              <a:ea typeface="BIZ UDPゴシック" panose="020B0400000000000000" pitchFamily="50" charset="-128"/>
              <a:cs typeface="Futura"/>
              <a:sym typeface="Futura"/>
            </a:endParaRPr>
          </a:p>
        </p:txBody>
      </p:sp>
      <p:sp>
        <p:nvSpPr>
          <p:cNvPr id="13" name="Freeform 16">
            <a:extLst>
              <a:ext uri="{FF2B5EF4-FFF2-40B4-BE49-F238E27FC236}">
                <a16:creationId xmlns:a16="http://schemas.microsoft.com/office/drawing/2014/main" id="{50B76004-0381-4FD5-BED2-A0BFB94F95A1}"/>
              </a:ext>
            </a:extLst>
          </p:cNvPr>
          <p:cNvSpPr/>
          <p:nvPr userDrawn="1"/>
        </p:nvSpPr>
        <p:spPr>
          <a:xfrm>
            <a:off x="609600" y="511175"/>
            <a:ext cx="10972800" cy="349250"/>
          </a:xfrm>
          <a:custGeom>
            <a:avLst/>
            <a:gdLst/>
            <a:ahLst/>
            <a:cxnLst/>
            <a:rect l="l" t="t" r="r" b="b"/>
            <a:pathLst>
              <a:path w="4334933" h="137975">
                <a:moveTo>
                  <a:pt x="0" y="0"/>
                </a:moveTo>
                <a:lnTo>
                  <a:pt x="4334933" y="0"/>
                </a:lnTo>
                <a:lnTo>
                  <a:pt x="4334933" y="137975"/>
                </a:lnTo>
                <a:lnTo>
                  <a:pt x="0" y="137975"/>
                </a:lnTo>
                <a:close/>
              </a:path>
            </a:pathLst>
          </a:custGeom>
          <a:solidFill>
            <a:schemeClr val="tx1">
              <a:lumMod val="75000"/>
              <a:lumOff val="25000"/>
            </a:schemeClr>
          </a:solidFill>
          <a:ln>
            <a:solidFill>
              <a:schemeClr val="tx1">
                <a:lumMod val="75000"/>
                <a:lumOff val="25000"/>
              </a:schemeClr>
            </a:solidFill>
          </a:ln>
        </p:spPr>
        <p:txBody>
          <a:bodyPr/>
          <a:lstStyle/>
          <a:p>
            <a:endParaRPr lang="ja-JP" altLang="en-US" sz="1200">
              <a:latin typeface="BIZ UDPゴシック" panose="020B0400000000000000" pitchFamily="50" charset="-128"/>
              <a:ea typeface="BIZ UDPゴシック" panose="020B0400000000000000" pitchFamily="50" charset="-128"/>
            </a:endParaRPr>
          </a:p>
        </p:txBody>
      </p:sp>
      <p:pic>
        <p:nvPicPr>
          <p:cNvPr id="16" name="図 15">
            <a:extLst>
              <a:ext uri="{FF2B5EF4-FFF2-40B4-BE49-F238E27FC236}">
                <a16:creationId xmlns:a16="http://schemas.microsoft.com/office/drawing/2014/main" id="{078C8FE3-FA4A-CDC5-2E0C-D1FD1FFCF8CA}"/>
              </a:ext>
            </a:extLst>
          </p:cNvPr>
          <p:cNvPicPr>
            <a:picLocks noChangeAspect="1"/>
          </p:cNvPicPr>
          <p:nvPr userDrawn="1"/>
        </p:nvPicPr>
        <p:blipFill>
          <a:blip r:embed="rId2" cstate="print">
            <a:alphaModFix amt="85000"/>
            <a:extLst>
              <a:ext uri="{28A0092B-C50C-407E-A947-70E740481C1C}">
                <a14:useLocalDpi xmlns:a14="http://schemas.microsoft.com/office/drawing/2010/main"/>
              </a:ext>
            </a:extLst>
          </a:blip>
          <a:srcRect r="-2"/>
          <a:stretch/>
        </p:blipFill>
        <p:spPr>
          <a:xfrm>
            <a:off x="7902487" y="2574000"/>
            <a:ext cx="3679913" cy="1710000"/>
          </a:xfrm>
          <a:prstGeom prst="rect">
            <a:avLst/>
          </a:prstGeom>
        </p:spPr>
      </p:pic>
      <p:pic>
        <p:nvPicPr>
          <p:cNvPr id="17" name="図 16">
            <a:extLst>
              <a:ext uri="{FF2B5EF4-FFF2-40B4-BE49-F238E27FC236}">
                <a16:creationId xmlns:a16="http://schemas.microsoft.com/office/drawing/2014/main" id="{2CC52EC5-861C-DBAC-893C-56D5BE0EA997}"/>
              </a:ext>
            </a:extLst>
          </p:cNvPr>
          <p:cNvPicPr>
            <a:picLocks noChangeAspect="1"/>
          </p:cNvPicPr>
          <p:nvPr userDrawn="1"/>
        </p:nvPicPr>
        <p:blipFill>
          <a:blip r:embed="rId3" cstate="print">
            <a:alphaModFix amt="85000"/>
            <a:extLst>
              <a:ext uri="{28A0092B-C50C-407E-A947-70E740481C1C}">
                <a14:useLocalDpi xmlns:a14="http://schemas.microsoft.com/office/drawing/2010/main"/>
              </a:ext>
            </a:extLst>
          </a:blip>
          <a:srcRect r="-2"/>
          <a:stretch/>
        </p:blipFill>
        <p:spPr>
          <a:xfrm>
            <a:off x="7903168" y="863600"/>
            <a:ext cx="3679232" cy="1710000"/>
          </a:xfrm>
          <a:prstGeom prst="rect">
            <a:avLst/>
          </a:prstGeom>
        </p:spPr>
      </p:pic>
      <p:pic>
        <p:nvPicPr>
          <p:cNvPr id="18" name="図 17">
            <a:extLst>
              <a:ext uri="{FF2B5EF4-FFF2-40B4-BE49-F238E27FC236}">
                <a16:creationId xmlns:a16="http://schemas.microsoft.com/office/drawing/2014/main" id="{83FA58A7-747B-E817-6FCE-9A865CB87CB6}"/>
              </a:ext>
            </a:extLst>
          </p:cNvPr>
          <p:cNvPicPr>
            <a:picLocks noChangeAspect="1"/>
          </p:cNvPicPr>
          <p:nvPr userDrawn="1"/>
        </p:nvPicPr>
        <p:blipFill rotWithShape="1">
          <a:blip r:embed="rId4" cstate="print">
            <a:alphaModFix amt="85000"/>
            <a:extLst>
              <a:ext uri="{28A0092B-C50C-407E-A947-70E740481C1C}">
                <a14:useLocalDpi xmlns:a14="http://schemas.microsoft.com/office/drawing/2010/main"/>
              </a:ext>
            </a:extLst>
          </a:blip>
          <a:srcRect/>
          <a:stretch/>
        </p:blipFill>
        <p:spPr>
          <a:xfrm>
            <a:off x="7904495" y="4284400"/>
            <a:ext cx="3677905" cy="1710000"/>
          </a:xfrm>
          <a:prstGeom prst="rect">
            <a:avLst/>
          </a:prstGeom>
        </p:spPr>
      </p:pic>
      <p:pic>
        <p:nvPicPr>
          <p:cNvPr id="19" name="図 18" descr="部屋に備え付けている看板&#10;&#10;低い精度で自動的に生成された説明">
            <a:extLst>
              <a:ext uri="{FF2B5EF4-FFF2-40B4-BE49-F238E27FC236}">
                <a16:creationId xmlns:a16="http://schemas.microsoft.com/office/drawing/2014/main" id="{FB6B5ADF-E7FF-8D13-F567-45D8BA3C14D0}"/>
              </a:ext>
            </a:extLst>
          </p:cNvPr>
          <p:cNvPicPr>
            <a:picLocks noChangeAspect="1"/>
          </p:cNvPicPr>
          <p:nvPr userDrawn="1"/>
        </p:nvPicPr>
        <p:blipFill>
          <a:blip r:embed="rId5" cstate="print">
            <a:alphaModFix amt="85000"/>
            <a:extLst>
              <a:ext uri="{28A0092B-C50C-407E-A947-70E740481C1C}">
                <a14:useLocalDpi xmlns:a14="http://schemas.microsoft.com/office/drawing/2010/main"/>
              </a:ext>
            </a:extLst>
          </a:blip>
          <a:srcRect/>
          <a:stretch/>
        </p:blipFill>
        <p:spPr>
          <a:xfrm>
            <a:off x="609600" y="863600"/>
            <a:ext cx="7321184" cy="5130800"/>
          </a:xfrm>
          <a:prstGeom prst="rect">
            <a:avLst/>
          </a:prstGeom>
        </p:spPr>
      </p:pic>
      <p:sp>
        <p:nvSpPr>
          <p:cNvPr id="21" name="タイトル 6">
            <a:extLst>
              <a:ext uri="{FF2B5EF4-FFF2-40B4-BE49-F238E27FC236}">
                <a16:creationId xmlns:a16="http://schemas.microsoft.com/office/drawing/2014/main" id="{A1491D09-A13F-DDBF-807A-7E76C333B184}"/>
              </a:ext>
            </a:extLst>
          </p:cNvPr>
          <p:cNvSpPr txBox="1">
            <a:spLocks/>
          </p:cNvSpPr>
          <p:nvPr userDrawn="1"/>
        </p:nvSpPr>
        <p:spPr>
          <a:xfrm>
            <a:off x="663410" y="5069142"/>
            <a:ext cx="2062205" cy="718561"/>
          </a:xfrm>
          <a:prstGeom prst="rect">
            <a:avLst/>
          </a:prstGeom>
          <a:solidFill>
            <a:srgbClr val="F2F2F2">
              <a:alpha val="80000"/>
            </a:srgbClr>
          </a:solidFill>
          <a:ln>
            <a:noFill/>
          </a:ln>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spcAft>
                <a:spcPts val="600"/>
              </a:spcAft>
              <a:defRPr/>
            </a:pPr>
            <a:endParaRPr kumimoji="0" lang="en-US" altLang="ja-JP" sz="3600" b="1" kern="1200">
              <a:solidFill>
                <a:schemeClr val="tx1">
                  <a:lumMod val="75000"/>
                  <a:lumOff val="25000"/>
                </a:schemeClr>
              </a:solidFill>
              <a:effectLst>
                <a:outerShdw blurRad="38100" dist="38100" dir="2700000" algn="tl">
                  <a:srgbClr val="000000">
                    <a:alpha val="43137"/>
                  </a:srgbClr>
                </a:outerShdw>
              </a:effectLst>
              <a:latin typeface="+mj-lt"/>
              <a:ea typeface="+mj-ea"/>
              <a:cs typeface="+mj-cs"/>
            </a:endParaRPr>
          </a:p>
        </p:txBody>
      </p:sp>
      <p:sp>
        <p:nvSpPr>
          <p:cNvPr id="24" name="テキスト プレースホルダー 3">
            <a:extLst>
              <a:ext uri="{FF2B5EF4-FFF2-40B4-BE49-F238E27FC236}">
                <a16:creationId xmlns:a16="http://schemas.microsoft.com/office/drawing/2014/main" id="{14FC7567-2299-BC79-B756-6CB6092BF9E0}"/>
              </a:ext>
            </a:extLst>
          </p:cNvPr>
          <p:cNvSpPr>
            <a:spLocks noGrp="1"/>
          </p:cNvSpPr>
          <p:nvPr>
            <p:ph type="body" sz="half" idx="2"/>
          </p:nvPr>
        </p:nvSpPr>
        <p:spPr>
          <a:xfrm>
            <a:off x="663409" y="6040689"/>
            <a:ext cx="3932237" cy="256480"/>
          </a:xfrm>
        </p:spPr>
        <p:txBody>
          <a:bodyPr anchor="ctr">
            <a:normAutofit/>
          </a:bodyPr>
          <a:lstStyle>
            <a:lvl1pPr marL="0" indent="0">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26" name="四角形: 上の 2 つの角を丸める 25">
            <a:extLst>
              <a:ext uri="{FF2B5EF4-FFF2-40B4-BE49-F238E27FC236}">
                <a16:creationId xmlns:a16="http://schemas.microsoft.com/office/drawing/2014/main" id="{FE42D1DC-08D7-7DCE-A9B5-9A8D60D2981A}"/>
              </a:ext>
            </a:extLst>
          </p:cNvPr>
          <p:cNvSpPr/>
          <p:nvPr userDrawn="1"/>
        </p:nvSpPr>
        <p:spPr>
          <a:xfrm rot="5400000">
            <a:off x="2294721" y="890098"/>
            <a:ext cx="1710000" cy="5077804"/>
          </a:xfrm>
          <a:prstGeom prst="round2SameRect">
            <a:avLst>
              <a:gd name="adj1" fmla="val 42361"/>
              <a:gd name="adj2" fmla="val 0"/>
            </a:avLst>
          </a:prstGeom>
          <a:solidFill>
            <a:schemeClr val="bg1">
              <a:lumMod val="95000"/>
              <a:alpha val="698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3600" b="1"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BIZ UDPゴシック"/>
                <a:ea typeface="BIZ UDPゴシック"/>
                <a:cs typeface="+mn-cs"/>
              </a:rPr>
              <a:t>FM COCOLO</a:t>
            </a:r>
            <a:br>
              <a:rPr kumimoji="0" lang="en-US" altLang="ja-JP" sz="3600" b="1"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BIZ UDPゴシック"/>
                <a:ea typeface="BIZ UDPゴシック"/>
                <a:cs typeface="+mn-cs"/>
              </a:rPr>
            </a:br>
            <a:r>
              <a:rPr kumimoji="0" lang="en-US" altLang="ja-JP" sz="3600" b="1"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BIZ UDPゴシック"/>
                <a:ea typeface="BIZ UDPゴシック"/>
                <a:cs typeface="+mn-cs"/>
              </a:rPr>
              <a:t>MEDIA PROFILE </a:t>
            </a:r>
          </a:p>
        </p:txBody>
      </p:sp>
      <p:pic>
        <p:nvPicPr>
          <p:cNvPr id="3" name="図 2">
            <a:extLst>
              <a:ext uri="{FF2B5EF4-FFF2-40B4-BE49-F238E27FC236}">
                <a16:creationId xmlns:a16="http://schemas.microsoft.com/office/drawing/2014/main" id="{DF8CB8C1-BFC1-3E5D-8AE4-FCD4701C9CA4}"/>
              </a:ext>
            </a:extLst>
          </p:cNvPr>
          <p:cNvPicPr>
            <a:picLocks noChangeAspect="1"/>
          </p:cNvPicPr>
          <p:nvPr userDrawn="1"/>
        </p:nvPicPr>
        <p:blipFill>
          <a:blip r:embed="rId6"/>
          <a:stretch>
            <a:fillRect/>
          </a:stretch>
        </p:blipFill>
        <p:spPr>
          <a:xfrm>
            <a:off x="797335" y="5104422"/>
            <a:ext cx="1770931" cy="648000"/>
          </a:xfrm>
          <a:prstGeom prst="rect">
            <a:avLst/>
          </a:prstGeom>
        </p:spPr>
      </p:pic>
    </p:spTree>
    <p:extLst>
      <p:ext uri="{BB962C8B-B14F-4D97-AF65-F5344CB8AC3E}">
        <p14:creationId xmlns:p14="http://schemas.microsoft.com/office/powerpoint/2010/main" val="214013625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CF93121-4ACB-98C2-2899-7059A5579A40}"/>
              </a:ext>
            </a:extLst>
          </p:cNvPr>
          <p:cNvSpPr>
            <a:spLocks noGrp="1"/>
          </p:cNvSpPr>
          <p:nvPr>
            <p:ph type="dt" sz="half" idx="10"/>
          </p:nvPr>
        </p:nvSpPr>
        <p:spPr/>
        <p:txBody>
          <a:bodyPr/>
          <a:lstStyle/>
          <a:p>
            <a:fld id="{466F0E5D-D66B-441C-87C9-AE8C4248C330}" type="datetime1">
              <a:rPr kumimoji="1" lang="ja-JP" altLang="en-US" smtClean="0"/>
              <a:t>2025/7/22</a:t>
            </a:fld>
            <a:endParaRPr kumimoji="1" lang="ja-JP" altLang="en-US"/>
          </a:p>
        </p:txBody>
      </p:sp>
      <p:sp>
        <p:nvSpPr>
          <p:cNvPr id="3" name="フッター プレースホルダー 2">
            <a:extLst>
              <a:ext uri="{FF2B5EF4-FFF2-40B4-BE49-F238E27FC236}">
                <a16:creationId xmlns:a16="http://schemas.microsoft.com/office/drawing/2014/main" id="{786AD870-C024-36F7-224B-401C0D62267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C12D728-5322-E757-132D-2A66EA773F61}"/>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1307408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22C1B53-98DF-8DAE-D7CE-5EBC9EEB9B29}"/>
              </a:ext>
            </a:extLst>
          </p:cNvPr>
          <p:cNvSpPr>
            <a:spLocks noGrp="1"/>
          </p:cNvSpPr>
          <p:nvPr>
            <p:ph type="dt" sz="half" idx="10"/>
          </p:nvPr>
        </p:nvSpPr>
        <p:spPr/>
        <p:txBody>
          <a:bodyPr/>
          <a:lstStyle/>
          <a:p>
            <a:fld id="{C5748CA7-B4DC-4B26-96B4-3A8E15E1611F}" type="datetime1">
              <a:rPr kumimoji="1" lang="ja-JP" altLang="en-US" smtClean="0"/>
              <a:t>2025/7/22</a:t>
            </a:fld>
            <a:endParaRPr kumimoji="1" lang="ja-JP" altLang="en-US"/>
          </a:p>
        </p:txBody>
      </p:sp>
      <p:sp>
        <p:nvSpPr>
          <p:cNvPr id="3" name="フッター プレースホルダー 2">
            <a:extLst>
              <a:ext uri="{FF2B5EF4-FFF2-40B4-BE49-F238E27FC236}">
                <a16:creationId xmlns:a16="http://schemas.microsoft.com/office/drawing/2014/main" id="{337DA117-620B-9F3D-F790-755B52BF9EFD}"/>
              </a:ext>
            </a:extLst>
          </p:cNvPr>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768649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9598CF-55AA-9FBC-916B-87E9C9C124E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45A7089-28D6-2C0D-B42D-A12AEF92C5F5}"/>
              </a:ext>
            </a:extLst>
          </p:cNvPr>
          <p:cNvSpPr>
            <a:spLocks noGrp="1"/>
          </p:cNvSpPr>
          <p:nvPr>
            <p:ph type="dt" sz="half" idx="10"/>
          </p:nvPr>
        </p:nvSpPr>
        <p:spPr/>
        <p:txBody>
          <a:bodyPr/>
          <a:lstStyle/>
          <a:p>
            <a:fld id="{1FBA20FD-944E-4BC3-8FD7-B41585048F32}" type="datetime1">
              <a:rPr kumimoji="1" lang="ja-JP" altLang="en-US" smtClean="0"/>
              <a:t>2025/7/22</a:t>
            </a:fld>
            <a:endParaRPr kumimoji="1" lang="ja-JP" altLang="en-US"/>
          </a:p>
        </p:txBody>
      </p:sp>
      <p:sp>
        <p:nvSpPr>
          <p:cNvPr id="4" name="フッター プレースホルダー 3">
            <a:extLst>
              <a:ext uri="{FF2B5EF4-FFF2-40B4-BE49-F238E27FC236}">
                <a16:creationId xmlns:a16="http://schemas.microsoft.com/office/drawing/2014/main" id="{DA56BC34-B252-671B-A09D-228D7366612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9406062-AF09-5C31-5F3B-2324F8E1D582}"/>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4149029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CE90B8-E132-1750-52D4-63B118E7053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E261955-D361-5F1D-7E1F-F3AC9A4BB5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C033014-65EC-6B3F-5CE7-6F9465C274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B2E49B4-BCAB-2169-679C-1D126072DDBD}"/>
              </a:ext>
            </a:extLst>
          </p:cNvPr>
          <p:cNvSpPr>
            <a:spLocks noGrp="1"/>
          </p:cNvSpPr>
          <p:nvPr>
            <p:ph type="dt" sz="half" idx="10"/>
          </p:nvPr>
        </p:nvSpPr>
        <p:spPr/>
        <p:txBody>
          <a:bodyPr/>
          <a:lstStyle/>
          <a:p>
            <a:fld id="{0FCCAAD3-3B03-4D85-8CB0-5E7E4A8BA824}" type="datetime1">
              <a:rPr kumimoji="1" lang="ja-JP" altLang="en-US" smtClean="0"/>
              <a:t>2025/7/22</a:t>
            </a:fld>
            <a:endParaRPr kumimoji="1" lang="ja-JP" altLang="en-US"/>
          </a:p>
        </p:txBody>
      </p:sp>
      <p:sp>
        <p:nvSpPr>
          <p:cNvPr id="6" name="フッター プレースホルダー 5">
            <a:extLst>
              <a:ext uri="{FF2B5EF4-FFF2-40B4-BE49-F238E27FC236}">
                <a16:creationId xmlns:a16="http://schemas.microsoft.com/office/drawing/2014/main" id="{BAFE1AAF-8185-0B1B-CF62-ED88A026B12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CB3A52A-4CB5-8A1C-F22C-FF2FAAF06511}"/>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1535249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6C9201-18BE-7BCB-6AA0-FD846C7DF0E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96DA08E-F774-747F-05EE-E87483700D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D3AD28B-69E3-68B3-A61B-3D23BAB2FE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C443A90-0249-6327-BFB9-C9C4565970CC}"/>
              </a:ext>
            </a:extLst>
          </p:cNvPr>
          <p:cNvSpPr>
            <a:spLocks noGrp="1"/>
          </p:cNvSpPr>
          <p:nvPr>
            <p:ph type="dt" sz="half" idx="10"/>
          </p:nvPr>
        </p:nvSpPr>
        <p:spPr/>
        <p:txBody>
          <a:bodyPr/>
          <a:lstStyle/>
          <a:p>
            <a:fld id="{66C8EA0B-D7C8-4AE8-A1E8-5C169B985015}" type="datetime1">
              <a:rPr kumimoji="1" lang="ja-JP" altLang="en-US" smtClean="0"/>
              <a:t>2025/7/22</a:t>
            </a:fld>
            <a:endParaRPr kumimoji="1" lang="ja-JP" altLang="en-US"/>
          </a:p>
        </p:txBody>
      </p:sp>
      <p:sp>
        <p:nvSpPr>
          <p:cNvPr id="6" name="フッター プレースホルダー 5">
            <a:extLst>
              <a:ext uri="{FF2B5EF4-FFF2-40B4-BE49-F238E27FC236}">
                <a16:creationId xmlns:a16="http://schemas.microsoft.com/office/drawing/2014/main" id="{9BF2DD41-0C8D-04D5-F29D-5BBC27587DA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6B3AE39-7681-E73B-3202-F1E6D785647A}"/>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4100776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EBE4C1-1817-68B2-FB0E-6C7CB867E4F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86DB50E-1755-CC07-6B24-2964B7F7D42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F4F84F8-41AF-47AE-5033-298C4ED02427}"/>
              </a:ext>
            </a:extLst>
          </p:cNvPr>
          <p:cNvSpPr>
            <a:spLocks noGrp="1"/>
          </p:cNvSpPr>
          <p:nvPr>
            <p:ph type="dt" sz="half" idx="10"/>
          </p:nvPr>
        </p:nvSpPr>
        <p:spPr/>
        <p:txBody>
          <a:bodyPr/>
          <a:lstStyle/>
          <a:p>
            <a:fld id="{B4811161-D26F-41AD-B86C-B0EB2F3C1933}" type="datetime1">
              <a:rPr kumimoji="1" lang="ja-JP" altLang="en-US" smtClean="0"/>
              <a:t>2025/7/22</a:t>
            </a:fld>
            <a:endParaRPr kumimoji="1" lang="ja-JP" altLang="en-US"/>
          </a:p>
        </p:txBody>
      </p:sp>
      <p:sp>
        <p:nvSpPr>
          <p:cNvPr id="5" name="フッター プレースホルダー 4">
            <a:extLst>
              <a:ext uri="{FF2B5EF4-FFF2-40B4-BE49-F238E27FC236}">
                <a16:creationId xmlns:a16="http://schemas.microsoft.com/office/drawing/2014/main" id="{4F4FBF63-69C0-3938-50CE-5CF2550092D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DA0F00B-91B6-303B-9A7A-781438E2950E}"/>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3616733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C24A37E-F975-2695-4327-28A45FE5AE6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4D6A681-A445-0020-E09C-2377188792F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BE90B20-3A96-ED7B-6330-B1D8FE6A85C6}"/>
              </a:ext>
            </a:extLst>
          </p:cNvPr>
          <p:cNvSpPr>
            <a:spLocks noGrp="1"/>
          </p:cNvSpPr>
          <p:nvPr>
            <p:ph type="dt" sz="half" idx="10"/>
          </p:nvPr>
        </p:nvSpPr>
        <p:spPr/>
        <p:txBody>
          <a:bodyPr/>
          <a:lstStyle/>
          <a:p>
            <a:fld id="{93B5058A-E552-45B9-8D6B-1B147F1F87C6}" type="datetime1">
              <a:rPr kumimoji="1" lang="ja-JP" altLang="en-US" smtClean="0"/>
              <a:t>2025/7/22</a:t>
            </a:fld>
            <a:endParaRPr kumimoji="1" lang="ja-JP" altLang="en-US"/>
          </a:p>
        </p:txBody>
      </p:sp>
      <p:sp>
        <p:nvSpPr>
          <p:cNvPr id="5" name="フッター プレースホルダー 4">
            <a:extLst>
              <a:ext uri="{FF2B5EF4-FFF2-40B4-BE49-F238E27FC236}">
                <a16:creationId xmlns:a16="http://schemas.microsoft.com/office/drawing/2014/main" id="{9E65A43F-2F44-506D-F01F-A5EE4317D34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E1750C4-BE42-3C8D-46D1-94526EA02986}"/>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3345259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408CAA-8824-ACCF-292D-2FE9177AE73D}"/>
              </a:ext>
            </a:extLst>
          </p:cNvPr>
          <p:cNvSpPr>
            <a:spLocks noGrp="1"/>
          </p:cNvSpPr>
          <p:nvPr>
            <p:ph type="title"/>
          </p:nvPr>
        </p:nvSpPr>
        <p:spPr>
          <a:xfrm>
            <a:off x="742118" y="43263"/>
            <a:ext cx="8166652" cy="435841"/>
          </a:xfrm>
        </p:spPr>
        <p:txBody>
          <a:bodyPr>
            <a:normAutofit/>
          </a:bodyPr>
          <a:lstStyle>
            <a:lvl1pPr>
              <a:defRPr sz="1600">
                <a:solidFill>
                  <a:schemeClr val="tx1">
                    <a:lumMod val="75000"/>
                    <a:lumOff val="25000"/>
                  </a:schemeClr>
                </a:solidFill>
              </a:defRPr>
            </a:lvl1pPr>
          </a:lstStyle>
          <a:p>
            <a:r>
              <a:rPr kumimoji="1" lang="ja-JP" altLang="en-US"/>
              <a:t>マスター タイトルの書式設定</a:t>
            </a:r>
          </a:p>
        </p:txBody>
      </p:sp>
      <p:sp>
        <p:nvSpPr>
          <p:cNvPr id="4" name="日付プレースホルダー 3">
            <a:extLst>
              <a:ext uri="{FF2B5EF4-FFF2-40B4-BE49-F238E27FC236}">
                <a16:creationId xmlns:a16="http://schemas.microsoft.com/office/drawing/2014/main" id="{25D5EB59-5E4F-6349-C9FA-EA151B25237C}"/>
              </a:ext>
            </a:extLst>
          </p:cNvPr>
          <p:cNvSpPr>
            <a:spLocks noGrp="1"/>
          </p:cNvSpPr>
          <p:nvPr>
            <p:ph type="dt" sz="half" idx="10"/>
          </p:nvPr>
        </p:nvSpPr>
        <p:spPr/>
        <p:txBody>
          <a:bodyPr/>
          <a:lstStyle/>
          <a:p>
            <a:fld id="{5B280A23-CF20-483C-AD37-7D7A28A713DC}" type="datetime1">
              <a:rPr kumimoji="1" lang="ja-JP" altLang="en-US" smtClean="0"/>
              <a:t>2025/7/22</a:t>
            </a:fld>
            <a:endParaRPr kumimoji="1" lang="ja-JP" altLang="en-US"/>
          </a:p>
        </p:txBody>
      </p:sp>
      <p:sp>
        <p:nvSpPr>
          <p:cNvPr id="5" name="フッター プレースホルダー 4">
            <a:extLst>
              <a:ext uri="{FF2B5EF4-FFF2-40B4-BE49-F238E27FC236}">
                <a16:creationId xmlns:a16="http://schemas.microsoft.com/office/drawing/2014/main" id="{423B39F8-7D74-FD11-6F96-3B52499770E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D2DCD17-C2CC-51D0-6D17-48B048815EE7}"/>
              </a:ext>
            </a:extLst>
          </p:cNvPr>
          <p:cNvSpPr>
            <a:spLocks noGrp="1"/>
          </p:cNvSpPr>
          <p:nvPr>
            <p:ph type="sldNum" sz="quarter" idx="12"/>
          </p:nvPr>
        </p:nvSpPr>
        <p:spPr>
          <a:xfrm>
            <a:off x="10982739" y="77946"/>
            <a:ext cx="576470" cy="365125"/>
          </a:xfrm>
        </p:spPr>
        <p:txBody>
          <a:bodyPr/>
          <a:lstStyle>
            <a:lvl1pPr>
              <a:defRPr>
                <a:solidFill>
                  <a:schemeClr val="tx1">
                    <a:lumMod val="75000"/>
                    <a:lumOff val="25000"/>
                  </a:schemeClr>
                </a:solidFill>
              </a:defRPr>
            </a:lvl1pPr>
          </a:lstStyle>
          <a:p>
            <a:fld id="{7325D7E2-5E0F-4F3C-86EB-AA2588CA3228}" type="slidenum">
              <a:rPr lang="ja-JP" altLang="en-US" smtClean="0"/>
              <a:pPr/>
              <a:t>‹#›</a:t>
            </a:fld>
            <a:endParaRPr lang="ja-JP" altLang="en-US"/>
          </a:p>
        </p:txBody>
      </p:sp>
      <p:sp>
        <p:nvSpPr>
          <p:cNvPr id="7" name="正方形/長方形 6">
            <a:extLst>
              <a:ext uri="{FF2B5EF4-FFF2-40B4-BE49-F238E27FC236}">
                <a16:creationId xmlns:a16="http://schemas.microsoft.com/office/drawing/2014/main" id="{40B25F2C-6E7F-BF74-B113-2117684D35A6}"/>
              </a:ext>
            </a:extLst>
          </p:cNvPr>
          <p:cNvSpPr/>
          <p:nvPr userDrawn="1"/>
        </p:nvSpPr>
        <p:spPr>
          <a:xfrm>
            <a:off x="66000" y="479107"/>
            <a:ext cx="12060000" cy="0"/>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BEBB4324-4379-BC9D-A80A-CC383472282B}"/>
              </a:ext>
            </a:extLst>
          </p:cNvPr>
          <p:cNvSpPr/>
          <p:nvPr userDrawn="1"/>
        </p:nvSpPr>
        <p:spPr>
          <a:xfrm>
            <a:off x="66000" y="6564947"/>
            <a:ext cx="12060000" cy="0"/>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82C9A7E3-0A44-C782-99F8-5F48784322D2}"/>
              </a:ext>
            </a:extLst>
          </p:cNvPr>
          <p:cNvSpPr txBox="1">
            <a:spLocks noChangeArrowheads="1"/>
          </p:cNvSpPr>
          <p:nvPr userDrawn="1"/>
        </p:nvSpPr>
        <p:spPr bwMode="auto">
          <a:xfrm>
            <a:off x="9352722" y="6637020"/>
            <a:ext cx="283927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1" lang="en-US" altLang="ja-JP" sz="700" b="1" i="0" u="none" strike="noStrike" kern="0" cap="none" spc="0" normalizeH="0" baseline="0" noProof="0">
                <a:ln>
                  <a:noFill/>
                </a:ln>
                <a:solidFill>
                  <a:schemeClr val="tx1">
                    <a:lumMod val="75000"/>
                    <a:lumOff val="25000"/>
                  </a:schemeClr>
                </a:solidFill>
                <a:effectLst/>
                <a:uLnTx/>
                <a:uFillTx/>
                <a:latin typeface="+mn-ea"/>
                <a:ea typeface="+mn-ea"/>
              </a:rPr>
              <a:t>Copyright (C) 2024 FM802. </a:t>
            </a:r>
            <a:r>
              <a:rPr kumimoji="1" lang="ja-JP" altLang="en-US" sz="700" b="1" i="0" u="none" strike="noStrike" kern="0" cap="none" spc="0" normalizeH="0" baseline="0" noProof="0">
                <a:ln>
                  <a:noFill/>
                </a:ln>
                <a:solidFill>
                  <a:schemeClr val="tx1">
                    <a:lumMod val="75000"/>
                    <a:lumOff val="25000"/>
                  </a:schemeClr>
                </a:solidFill>
                <a:effectLst/>
                <a:uLnTx/>
                <a:uFillTx/>
                <a:latin typeface="+mn-ea"/>
                <a:ea typeface="+mn-ea"/>
              </a:rPr>
              <a:t> </a:t>
            </a:r>
            <a:r>
              <a:rPr kumimoji="1" lang="en-US" altLang="ja-JP" sz="700" b="1" i="0" u="none" strike="noStrike" kern="0" cap="none" spc="0" normalizeH="0" baseline="0" noProof="0">
                <a:ln>
                  <a:noFill/>
                </a:ln>
                <a:solidFill>
                  <a:schemeClr val="tx1">
                    <a:lumMod val="75000"/>
                    <a:lumOff val="25000"/>
                  </a:schemeClr>
                </a:solidFill>
                <a:effectLst/>
                <a:uLnTx/>
                <a:uFillTx/>
                <a:latin typeface="+mn-ea"/>
                <a:ea typeface="+mn-ea"/>
              </a:rPr>
              <a:t>All Rights Reserved.</a:t>
            </a:r>
            <a:endParaRPr kumimoji="1" lang="ja-JP" altLang="en-US" sz="700" b="1" i="0" u="none" strike="noStrike" kern="0" cap="none" spc="0" normalizeH="0" baseline="0" noProof="0">
              <a:ln>
                <a:noFill/>
              </a:ln>
              <a:solidFill>
                <a:schemeClr val="tx1">
                  <a:lumMod val="75000"/>
                  <a:lumOff val="25000"/>
                </a:schemeClr>
              </a:solidFill>
              <a:effectLst/>
              <a:uLnTx/>
              <a:uFillTx/>
              <a:latin typeface="+mn-ea"/>
              <a:ea typeface="+mn-ea"/>
            </a:endParaRPr>
          </a:p>
        </p:txBody>
      </p:sp>
    </p:spTree>
    <p:extLst>
      <p:ext uri="{BB962C8B-B14F-4D97-AF65-F5344CB8AC3E}">
        <p14:creationId xmlns:p14="http://schemas.microsoft.com/office/powerpoint/2010/main" val="3950096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56884" y="368299"/>
            <a:ext cx="824558" cy="432000"/>
          </a:xfrm>
          <a:solidFill>
            <a:schemeClr val="tx1">
              <a:lumMod val="75000"/>
              <a:lumOff val="25000"/>
            </a:schemeClr>
          </a:solidFill>
        </p:spPr>
        <p:txBody>
          <a:bodyPr>
            <a:normAutofit/>
          </a:bodyPr>
          <a:lstStyle>
            <a:lvl1pPr algn="r">
              <a:defRPr sz="1600">
                <a:solidFill>
                  <a:schemeClr val="bg1"/>
                </a:solidFill>
              </a:defRPr>
            </a:lvl1pPr>
          </a:lstStyle>
          <a:p>
            <a:endParaRPr lang="en-US"/>
          </a:p>
        </p:txBody>
      </p:sp>
      <p:sp>
        <p:nvSpPr>
          <p:cNvPr id="3" name="Content Placeholder 2"/>
          <p:cNvSpPr>
            <a:spLocks noGrp="1"/>
          </p:cNvSpPr>
          <p:nvPr>
            <p:ph idx="1"/>
          </p:nvPr>
        </p:nvSpPr>
        <p:spPr>
          <a:xfrm>
            <a:off x="838201" y="800299"/>
            <a:ext cx="10515600" cy="421200"/>
          </a:xfrm>
        </p:spPr>
        <p:txBody>
          <a:bodyPr anchor="ctr">
            <a:normAutofit/>
          </a:bodyPr>
          <a:lstStyle>
            <a:lvl1pPr marL="0" indent="0" algn="ctr">
              <a:buNone/>
              <a:defRPr sz="1600">
                <a:solidFill>
                  <a:srgbClr val="0070C0"/>
                </a:solidFill>
              </a:defRPr>
            </a:lvl1pPr>
            <a:lvl2pPr marL="457212" indent="0">
              <a:buNone/>
              <a:defRPr sz="1400"/>
            </a:lvl2pPr>
            <a:lvl3pPr marL="914423" indent="0">
              <a:buNone/>
              <a:defRPr sz="1400"/>
            </a:lvl3pPr>
            <a:lvl4pPr marL="1371634" indent="0">
              <a:buNone/>
              <a:defRPr sz="1400"/>
            </a:lvl4pPr>
            <a:lvl5pPr marL="1828846" indent="0">
              <a:buNone/>
              <a:defRPr sz="1400"/>
            </a:lvl5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a:xfrm>
            <a:off x="10546870" y="363743"/>
            <a:ext cx="688246" cy="432000"/>
          </a:xfrm>
        </p:spPr>
        <p:txBody>
          <a:bodyPr/>
          <a:lstStyle>
            <a:lvl1pPr>
              <a:defRPr>
                <a:solidFill>
                  <a:schemeClr val="tx1"/>
                </a:solidFill>
              </a:defRPr>
            </a:lvl1pPr>
          </a:lstStyle>
          <a:p>
            <a:pPr>
              <a:defRPr/>
            </a:pPr>
            <a:fld id="{A235EF90-4A2E-483D-8024-7EAC4E40F8E4}" type="slidenum">
              <a:rPr lang="en-US" altLang="ja-JP" smtClean="0"/>
              <a:pPr>
                <a:defRPr/>
              </a:pPr>
              <a:t>‹#›</a:t>
            </a:fld>
            <a:endParaRPr lang="en-US" altLang="ja-JP"/>
          </a:p>
        </p:txBody>
      </p:sp>
      <p:sp>
        <p:nvSpPr>
          <p:cNvPr id="8" name="コンテンツ プレースホルダー 12">
            <a:extLst>
              <a:ext uri="{FF2B5EF4-FFF2-40B4-BE49-F238E27FC236}">
                <a16:creationId xmlns:a16="http://schemas.microsoft.com/office/drawing/2014/main" id="{3E20CE19-63AF-3FF7-747A-1819D1468136}"/>
              </a:ext>
            </a:extLst>
          </p:cNvPr>
          <p:cNvSpPr>
            <a:spLocks noGrp="1"/>
          </p:cNvSpPr>
          <p:nvPr>
            <p:ph idx="13"/>
          </p:nvPr>
        </p:nvSpPr>
        <p:spPr>
          <a:xfrm>
            <a:off x="1781443" y="368299"/>
            <a:ext cx="8765429" cy="432000"/>
          </a:xfrm>
        </p:spPr>
        <p:txBody>
          <a:bodyPr anchor="ctr">
            <a:normAutofit/>
          </a:bodyPr>
          <a:lstStyle>
            <a:lvl1pPr marL="0" indent="0">
              <a:buNone/>
              <a:defRPr sz="1600">
                <a:ln>
                  <a:noFill/>
                </a:ln>
                <a:solidFill>
                  <a:schemeClr val="tx1">
                    <a:lumMod val="75000"/>
                    <a:lumOff val="25000"/>
                  </a:schemeClr>
                </a:solidFill>
              </a:defRPr>
            </a:lvl1pPr>
          </a:lstStyle>
          <a:p>
            <a:pPr marL="0" indent="0">
              <a:buNone/>
            </a:pPr>
            <a:endParaRPr kumimoji="1" lang="ja-JP" altLang="en-US" sz="1600"/>
          </a:p>
        </p:txBody>
      </p:sp>
      <p:cxnSp>
        <p:nvCxnSpPr>
          <p:cNvPr id="10" name="直線コネクタ 9">
            <a:extLst>
              <a:ext uri="{FF2B5EF4-FFF2-40B4-BE49-F238E27FC236}">
                <a16:creationId xmlns:a16="http://schemas.microsoft.com/office/drawing/2014/main" id="{E6AD411A-D732-A1C0-E1BE-AF7961848DD1}"/>
              </a:ext>
            </a:extLst>
          </p:cNvPr>
          <p:cNvCxnSpPr>
            <a:cxnSpLocks/>
          </p:cNvCxnSpPr>
          <p:nvPr userDrawn="1"/>
        </p:nvCxnSpPr>
        <p:spPr>
          <a:xfrm>
            <a:off x="956885" y="795743"/>
            <a:ext cx="10279385" cy="0"/>
          </a:xfrm>
          <a:prstGeom prst="line">
            <a:avLst/>
          </a:prstGeom>
        </p:spPr>
        <p:style>
          <a:lnRef idx="1">
            <a:schemeClr val="dk1"/>
          </a:lnRef>
          <a:fillRef idx="0">
            <a:schemeClr val="dk1"/>
          </a:fillRef>
          <a:effectRef idx="0">
            <a:schemeClr val="dk1"/>
          </a:effectRef>
          <a:fontRef idx="minor">
            <a:schemeClr val="tx1"/>
          </a:fontRef>
        </p:style>
      </p:cxnSp>
      <p:sp>
        <p:nvSpPr>
          <p:cNvPr id="11" name="テキスト ボックス 10">
            <a:extLst>
              <a:ext uri="{FF2B5EF4-FFF2-40B4-BE49-F238E27FC236}">
                <a16:creationId xmlns:a16="http://schemas.microsoft.com/office/drawing/2014/main" id="{D6AA1EAD-D6A8-0F57-0BB5-B68398BF45AA}"/>
              </a:ext>
            </a:extLst>
          </p:cNvPr>
          <p:cNvSpPr txBox="1">
            <a:spLocks noChangeArrowheads="1"/>
          </p:cNvSpPr>
          <p:nvPr userDrawn="1"/>
        </p:nvSpPr>
        <p:spPr bwMode="auto">
          <a:xfrm>
            <a:off x="2" y="6642101"/>
            <a:ext cx="327855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en-US" altLang="ja-JP" sz="800">
                <a:solidFill>
                  <a:schemeClr val="tx1">
                    <a:lumMod val="65000"/>
                    <a:lumOff val="35000"/>
                  </a:schemeClr>
                </a:solidFill>
              </a:rPr>
              <a:t>Copyright (C) 2024 FM802. </a:t>
            </a:r>
            <a:r>
              <a:rPr lang="ja-JP" altLang="en-US" sz="800">
                <a:solidFill>
                  <a:schemeClr val="tx1">
                    <a:lumMod val="65000"/>
                    <a:lumOff val="35000"/>
                  </a:schemeClr>
                </a:solidFill>
              </a:rPr>
              <a:t> </a:t>
            </a:r>
            <a:r>
              <a:rPr lang="en-US" altLang="ja-JP" sz="800">
                <a:solidFill>
                  <a:schemeClr val="tx1">
                    <a:lumMod val="65000"/>
                    <a:lumOff val="35000"/>
                  </a:schemeClr>
                </a:solidFill>
              </a:rPr>
              <a:t>All Rights Reserved.</a:t>
            </a:r>
            <a:endParaRPr lang="ja-JP" altLang="en-US" sz="800">
              <a:solidFill>
                <a:schemeClr val="tx1">
                  <a:lumMod val="65000"/>
                  <a:lumOff val="35000"/>
                </a:schemeClr>
              </a:solidFill>
            </a:endParaRPr>
          </a:p>
        </p:txBody>
      </p:sp>
    </p:spTree>
    <p:extLst>
      <p:ext uri="{BB962C8B-B14F-4D97-AF65-F5344CB8AC3E}">
        <p14:creationId xmlns:p14="http://schemas.microsoft.com/office/powerpoint/2010/main" val="24979743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id="{F4C3A1C8-55C6-C26E-CDCE-A2E63F3915A3}"/>
              </a:ext>
            </a:extLst>
          </p:cNvPr>
          <p:cNvGrpSpPr/>
          <p:nvPr userDrawn="1"/>
        </p:nvGrpSpPr>
        <p:grpSpPr>
          <a:xfrm>
            <a:off x="609600" y="366514"/>
            <a:ext cx="10972800" cy="5631061"/>
            <a:chOff x="0" y="-57150"/>
            <a:chExt cx="4334933" cy="2224617"/>
          </a:xfrm>
        </p:grpSpPr>
        <p:sp>
          <p:nvSpPr>
            <p:cNvPr id="9" name="Freeform 3">
              <a:extLst>
                <a:ext uri="{FF2B5EF4-FFF2-40B4-BE49-F238E27FC236}">
                  <a16:creationId xmlns:a16="http://schemas.microsoft.com/office/drawing/2014/main" id="{A5B1AD27-C976-FFE1-D865-6ED7BE0AB448}"/>
                </a:ext>
              </a:extLst>
            </p:cNvPr>
            <p:cNvSpPr/>
            <p:nvPr/>
          </p:nvSpPr>
          <p:spPr>
            <a:xfrm>
              <a:off x="0" y="0"/>
              <a:ext cx="4334933" cy="2167467"/>
            </a:xfrm>
            <a:custGeom>
              <a:avLst/>
              <a:gdLst/>
              <a:ahLst/>
              <a:cxnLst/>
              <a:rect l="l" t="t" r="r" b="b"/>
              <a:pathLst>
                <a:path w="4334933" h="2167467">
                  <a:moveTo>
                    <a:pt x="0" y="0"/>
                  </a:moveTo>
                  <a:lnTo>
                    <a:pt x="4334933" y="0"/>
                  </a:lnTo>
                  <a:lnTo>
                    <a:pt x="4334933" y="2167467"/>
                  </a:lnTo>
                  <a:lnTo>
                    <a:pt x="0" y="2167467"/>
                  </a:lnTo>
                  <a:close/>
                </a:path>
              </a:pathLst>
            </a:custGeom>
            <a:solidFill>
              <a:srgbClr val="000000">
                <a:alpha val="0"/>
              </a:srgbClr>
            </a:solidFill>
            <a:ln w="19050" cap="sq">
              <a:solidFill>
                <a:schemeClr val="tx1">
                  <a:lumMod val="75000"/>
                  <a:lumOff val="25000"/>
                </a:schemeClr>
              </a:solidFill>
              <a:prstDash val="solid"/>
              <a:miter/>
            </a:ln>
          </p:spPr>
          <p:txBody>
            <a:bodyPr/>
            <a:lstStyle/>
            <a:p>
              <a:endParaRPr lang="ja-JP" altLang="en-US" sz="1200">
                <a:latin typeface="BIZ UDPゴシック" panose="020B0400000000000000" pitchFamily="50" charset="-128"/>
                <a:ea typeface="BIZ UDPゴシック" panose="020B0400000000000000" pitchFamily="50" charset="-128"/>
              </a:endParaRPr>
            </a:p>
          </p:txBody>
        </p:sp>
        <p:sp>
          <p:nvSpPr>
            <p:cNvPr id="10" name="TextBox 4">
              <a:extLst>
                <a:ext uri="{FF2B5EF4-FFF2-40B4-BE49-F238E27FC236}">
                  <a16:creationId xmlns:a16="http://schemas.microsoft.com/office/drawing/2014/main" id="{6DDFAFF2-EED7-8732-A67E-AA24C963DFEE}"/>
                </a:ext>
              </a:extLst>
            </p:cNvPr>
            <p:cNvSpPr txBox="1"/>
            <p:nvPr/>
          </p:nvSpPr>
          <p:spPr>
            <a:xfrm>
              <a:off x="0" y="-57150"/>
              <a:ext cx="4334933" cy="2224617"/>
            </a:xfrm>
            <a:prstGeom prst="rect">
              <a:avLst/>
            </a:prstGeom>
          </p:spPr>
          <p:txBody>
            <a:bodyPr lIns="50800" tIns="50800" rIns="50800" bIns="50800" rtlCol="0" anchor="ctr"/>
            <a:lstStyle/>
            <a:p>
              <a:pPr algn="ctr">
                <a:lnSpc>
                  <a:spcPts val="2432"/>
                </a:lnSpc>
              </a:pPr>
              <a:endParaRPr sz="1200">
                <a:latin typeface="BIZ UDPゴシック" panose="020B0400000000000000" pitchFamily="50" charset="-128"/>
                <a:ea typeface="BIZ UDPゴシック" panose="020B0400000000000000" pitchFamily="50" charset="-128"/>
              </a:endParaRPr>
            </a:p>
          </p:txBody>
        </p:sp>
      </p:grpSp>
      <p:grpSp>
        <p:nvGrpSpPr>
          <p:cNvPr id="11" name="Group 8">
            <a:extLst>
              <a:ext uri="{FF2B5EF4-FFF2-40B4-BE49-F238E27FC236}">
                <a16:creationId xmlns:a16="http://schemas.microsoft.com/office/drawing/2014/main" id="{0F489FF0-27AD-99A0-C8A4-7DD32E54BA93}"/>
              </a:ext>
            </a:extLst>
          </p:cNvPr>
          <p:cNvGrpSpPr/>
          <p:nvPr userDrawn="1"/>
        </p:nvGrpSpPr>
        <p:grpSpPr>
          <a:xfrm>
            <a:off x="609600" y="5997575"/>
            <a:ext cx="10972800" cy="349250"/>
            <a:chOff x="0" y="0"/>
            <a:chExt cx="4334933" cy="137975"/>
          </a:xfrm>
        </p:grpSpPr>
        <p:sp>
          <p:nvSpPr>
            <p:cNvPr id="12" name="Freeform 9">
              <a:extLst>
                <a:ext uri="{FF2B5EF4-FFF2-40B4-BE49-F238E27FC236}">
                  <a16:creationId xmlns:a16="http://schemas.microsoft.com/office/drawing/2014/main" id="{36E00800-AE30-FD40-65D6-798F6B6EED98}"/>
                </a:ext>
              </a:extLst>
            </p:cNvPr>
            <p:cNvSpPr/>
            <p:nvPr/>
          </p:nvSpPr>
          <p:spPr>
            <a:xfrm>
              <a:off x="0" y="0"/>
              <a:ext cx="4334933" cy="137975"/>
            </a:xfrm>
            <a:custGeom>
              <a:avLst/>
              <a:gdLst/>
              <a:ahLst/>
              <a:cxnLst/>
              <a:rect l="l" t="t" r="r" b="b"/>
              <a:pathLst>
                <a:path w="4334933" h="137975">
                  <a:moveTo>
                    <a:pt x="0" y="0"/>
                  </a:moveTo>
                  <a:lnTo>
                    <a:pt x="4334933" y="0"/>
                  </a:lnTo>
                  <a:lnTo>
                    <a:pt x="4334933" y="137975"/>
                  </a:lnTo>
                  <a:lnTo>
                    <a:pt x="0" y="137975"/>
                  </a:lnTo>
                  <a:close/>
                </a:path>
              </a:pathLst>
            </a:custGeom>
            <a:solidFill>
              <a:schemeClr val="tx1">
                <a:lumMod val="75000"/>
                <a:lumOff val="25000"/>
              </a:schemeClr>
            </a:solidFill>
            <a:ln>
              <a:solidFill>
                <a:schemeClr val="tx1">
                  <a:lumMod val="75000"/>
                  <a:lumOff val="25000"/>
                </a:schemeClr>
              </a:solidFill>
            </a:ln>
          </p:spPr>
          <p:txBody>
            <a:bodyPr/>
            <a:lstStyle/>
            <a:p>
              <a:endParaRPr lang="ja-JP" altLang="en-US" sz="1200">
                <a:latin typeface="BIZ UDPゴシック" panose="020B0400000000000000" pitchFamily="50" charset="-128"/>
                <a:ea typeface="BIZ UDPゴシック" panose="020B0400000000000000" pitchFamily="50" charset="-128"/>
              </a:endParaRPr>
            </a:p>
          </p:txBody>
        </p:sp>
        <p:sp>
          <p:nvSpPr>
            <p:cNvPr id="13" name="TextBox 10">
              <a:extLst>
                <a:ext uri="{FF2B5EF4-FFF2-40B4-BE49-F238E27FC236}">
                  <a16:creationId xmlns:a16="http://schemas.microsoft.com/office/drawing/2014/main" id="{BE519962-A64C-1CDA-7145-A28CFC5F4796}"/>
                </a:ext>
              </a:extLst>
            </p:cNvPr>
            <p:cNvSpPr txBox="1"/>
            <p:nvPr/>
          </p:nvSpPr>
          <p:spPr>
            <a:xfrm>
              <a:off x="0" y="-57150"/>
              <a:ext cx="4334933" cy="195125"/>
            </a:xfrm>
            <a:prstGeom prst="rect">
              <a:avLst/>
            </a:prstGeom>
          </p:spPr>
          <p:txBody>
            <a:bodyPr lIns="50800" tIns="50800" rIns="50800" bIns="50800" rtlCol="0" anchor="ctr"/>
            <a:lstStyle/>
            <a:p>
              <a:pPr algn="ctr">
                <a:lnSpc>
                  <a:spcPts val="2432"/>
                </a:lnSpc>
              </a:pPr>
              <a:endParaRPr sz="1200">
                <a:latin typeface="BIZ UDPゴシック" panose="020B0400000000000000" pitchFamily="50" charset="-128"/>
                <a:ea typeface="BIZ UDPゴシック" panose="020B0400000000000000" pitchFamily="50" charset="-128"/>
              </a:endParaRPr>
            </a:p>
          </p:txBody>
        </p:sp>
      </p:grpSp>
      <p:grpSp>
        <p:nvGrpSpPr>
          <p:cNvPr id="15" name="Group 15">
            <a:extLst>
              <a:ext uri="{FF2B5EF4-FFF2-40B4-BE49-F238E27FC236}">
                <a16:creationId xmlns:a16="http://schemas.microsoft.com/office/drawing/2014/main" id="{7CF549AF-51C5-993B-3DCF-E3215D6FBF70}"/>
              </a:ext>
            </a:extLst>
          </p:cNvPr>
          <p:cNvGrpSpPr/>
          <p:nvPr userDrawn="1"/>
        </p:nvGrpSpPr>
        <p:grpSpPr>
          <a:xfrm>
            <a:off x="609600" y="511175"/>
            <a:ext cx="10972800" cy="349250"/>
            <a:chOff x="0" y="0"/>
            <a:chExt cx="4334933" cy="137975"/>
          </a:xfrm>
        </p:grpSpPr>
        <p:sp>
          <p:nvSpPr>
            <p:cNvPr id="16" name="Freeform 16">
              <a:extLst>
                <a:ext uri="{FF2B5EF4-FFF2-40B4-BE49-F238E27FC236}">
                  <a16:creationId xmlns:a16="http://schemas.microsoft.com/office/drawing/2014/main" id="{66BFB6E6-EBCC-5063-BFD7-2963316BFC99}"/>
                </a:ext>
              </a:extLst>
            </p:cNvPr>
            <p:cNvSpPr/>
            <p:nvPr/>
          </p:nvSpPr>
          <p:spPr>
            <a:xfrm>
              <a:off x="0" y="0"/>
              <a:ext cx="4334933" cy="137975"/>
            </a:xfrm>
            <a:custGeom>
              <a:avLst/>
              <a:gdLst/>
              <a:ahLst/>
              <a:cxnLst/>
              <a:rect l="l" t="t" r="r" b="b"/>
              <a:pathLst>
                <a:path w="4334933" h="137975">
                  <a:moveTo>
                    <a:pt x="0" y="0"/>
                  </a:moveTo>
                  <a:lnTo>
                    <a:pt x="4334933" y="0"/>
                  </a:lnTo>
                  <a:lnTo>
                    <a:pt x="4334933" y="137975"/>
                  </a:lnTo>
                  <a:lnTo>
                    <a:pt x="0" y="137975"/>
                  </a:lnTo>
                  <a:close/>
                </a:path>
              </a:pathLst>
            </a:custGeom>
            <a:solidFill>
              <a:schemeClr val="tx1">
                <a:lumMod val="75000"/>
                <a:lumOff val="25000"/>
              </a:schemeClr>
            </a:solidFill>
            <a:ln>
              <a:solidFill>
                <a:schemeClr val="tx1">
                  <a:lumMod val="75000"/>
                  <a:lumOff val="25000"/>
                </a:schemeClr>
              </a:solidFill>
            </a:ln>
          </p:spPr>
          <p:txBody>
            <a:bodyPr/>
            <a:lstStyle/>
            <a:p>
              <a:endParaRPr lang="ja-JP" altLang="en-US" sz="1200">
                <a:latin typeface="BIZ UDPゴシック" panose="020B0400000000000000" pitchFamily="50" charset="-128"/>
                <a:ea typeface="BIZ UDPゴシック" panose="020B0400000000000000" pitchFamily="50" charset="-128"/>
              </a:endParaRPr>
            </a:p>
          </p:txBody>
        </p:sp>
        <p:sp>
          <p:nvSpPr>
            <p:cNvPr id="17" name="TextBox 17">
              <a:extLst>
                <a:ext uri="{FF2B5EF4-FFF2-40B4-BE49-F238E27FC236}">
                  <a16:creationId xmlns:a16="http://schemas.microsoft.com/office/drawing/2014/main" id="{0100CBC4-7A58-1780-7B0F-EF8ADFE7F72D}"/>
                </a:ext>
              </a:extLst>
            </p:cNvPr>
            <p:cNvSpPr txBox="1"/>
            <p:nvPr/>
          </p:nvSpPr>
          <p:spPr>
            <a:xfrm>
              <a:off x="0" y="-57150"/>
              <a:ext cx="4334933" cy="195125"/>
            </a:xfrm>
            <a:prstGeom prst="rect">
              <a:avLst/>
            </a:prstGeom>
          </p:spPr>
          <p:txBody>
            <a:bodyPr lIns="50800" tIns="50800" rIns="50800" bIns="50800" rtlCol="0" anchor="ctr"/>
            <a:lstStyle/>
            <a:p>
              <a:pPr algn="ctr">
                <a:lnSpc>
                  <a:spcPts val="2432"/>
                </a:lnSpc>
              </a:pPr>
              <a:endParaRPr sz="1200">
                <a:latin typeface="BIZ UDPゴシック" panose="020B0400000000000000" pitchFamily="50" charset="-128"/>
                <a:ea typeface="BIZ UDPゴシック" panose="020B0400000000000000" pitchFamily="50" charset="-128"/>
              </a:endParaRPr>
            </a:p>
          </p:txBody>
        </p:sp>
      </p:grpSp>
      <p:sp>
        <p:nvSpPr>
          <p:cNvPr id="19" name="タイトル 1">
            <a:extLst>
              <a:ext uri="{FF2B5EF4-FFF2-40B4-BE49-F238E27FC236}">
                <a16:creationId xmlns:a16="http://schemas.microsoft.com/office/drawing/2014/main" id="{80B32A87-CE78-D778-A214-D2D90719003B}"/>
              </a:ext>
            </a:extLst>
          </p:cNvPr>
          <p:cNvSpPr>
            <a:spLocks noGrp="1"/>
          </p:cNvSpPr>
          <p:nvPr>
            <p:ph type="title" hasCustomPrompt="1"/>
          </p:nvPr>
        </p:nvSpPr>
        <p:spPr>
          <a:xfrm>
            <a:off x="855461" y="511175"/>
            <a:ext cx="4935739" cy="349250"/>
          </a:xfrm>
        </p:spPr>
        <p:txBody>
          <a:bodyPr>
            <a:normAutofit/>
          </a:bodyPr>
          <a:lstStyle>
            <a:lvl1pPr algn="l">
              <a:defRPr sz="1600">
                <a:solidFill>
                  <a:schemeClr val="bg1"/>
                </a:solidFill>
              </a:defRPr>
            </a:lvl1pPr>
          </a:lstStyle>
          <a:p>
            <a:r>
              <a:rPr kumimoji="1" lang="ja-JP" altLang="en-US"/>
              <a:t>タイトルの書式設定</a:t>
            </a:r>
          </a:p>
        </p:txBody>
      </p:sp>
      <p:sp>
        <p:nvSpPr>
          <p:cNvPr id="2" name="日付プレースホルダー 1">
            <a:extLst>
              <a:ext uri="{FF2B5EF4-FFF2-40B4-BE49-F238E27FC236}">
                <a16:creationId xmlns:a16="http://schemas.microsoft.com/office/drawing/2014/main" id="{122C1B53-98DF-8DAE-D7CE-5EBC9EEB9B29}"/>
              </a:ext>
            </a:extLst>
          </p:cNvPr>
          <p:cNvSpPr>
            <a:spLocks noGrp="1"/>
          </p:cNvSpPr>
          <p:nvPr>
            <p:ph type="dt" sz="half" idx="10"/>
          </p:nvPr>
        </p:nvSpPr>
        <p:spPr/>
        <p:txBody>
          <a:bodyPr/>
          <a:lstStyle/>
          <a:p>
            <a:fld id="{C5748CA7-B4DC-4B26-96B4-3A8E15E1611F}" type="datetime1">
              <a:rPr kumimoji="1" lang="ja-JP" altLang="en-US" smtClean="0"/>
              <a:t>2025/7/22</a:t>
            </a:fld>
            <a:endParaRPr kumimoji="1" lang="ja-JP" altLang="en-US"/>
          </a:p>
        </p:txBody>
      </p:sp>
      <p:sp>
        <p:nvSpPr>
          <p:cNvPr id="3" name="フッター プレースホルダー 2">
            <a:extLst>
              <a:ext uri="{FF2B5EF4-FFF2-40B4-BE49-F238E27FC236}">
                <a16:creationId xmlns:a16="http://schemas.microsoft.com/office/drawing/2014/main" id="{337DA117-620B-9F3D-F790-755B52BF9EF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0160BD7-5490-DD54-4C48-25DE18F929BB}"/>
              </a:ext>
            </a:extLst>
          </p:cNvPr>
          <p:cNvSpPr>
            <a:spLocks noGrp="1"/>
          </p:cNvSpPr>
          <p:nvPr>
            <p:ph type="sldNum" sz="quarter" idx="12"/>
          </p:nvPr>
        </p:nvSpPr>
        <p:spPr>
          <a:xfrm>
            <a:off x="8826919" y="501650"/>
            <a:ext cx="2743200" cy="365125"/>
          </a:xfrm>
        </p:spPr>
        <p:txBody>
          <a:bodyPr/>
          <a:lstStyle>
            <a:lvl1pPr>
              <a:defRPr sz="1100">
                <a:solidFill>
                  <a:schemeClr val="bg1"/>
                </a:solidFill>
              </a:defRPr>
            </a:lvl1pPr>
          </a:lstStyle>
          <a:p>
            <a:fld id="{0A02556B-612F-45EA-8CAE-134C16D722C5}" type="slidenum">
              <a:rPr lang="ja-JP" altLang="en-US" smtClean="0"/>
              <a:pPr/>
              <a:t>‹#›</a:t>
            </a:fld>
            <a:endParaRPr lang="ja-JP" altLang="en-US"/>
          </a:p>
        </p:txBody>
      </p:sp>
      <p:sp>
        <p:nvSpPr>
          <p:cNvPr id="5" name="テキスト ボックス 4">
            <a:extLst>
              <a:ext uri="{FF2B5EF4-FFF2-40B4-BE49-F238E27FC236}">
                <a16:creationId xmlns:a16="http://schemas.microsoft.com/office/drawing/2014/main" id="{27DB3A4A-596F-0A4E-1A3A-BC9E0ED03233}"/>
              </a:ext>
            </a:extLst>
          </p:cNvPr>
          <p:cNvSpPr txBox="1">
            <a:spLocks noChangeArrowheads="1"/>
          </p:cNvSpPr>
          <p:nvPr userDrawn="1"/>
        </p:nvSpPr>
        <p:spPr bwMode="auto">
          <a:xfrm>
            <a:off x="8743122" y="6146770"/>
            <a:ext cx="283927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eaLnBrk="0" fontAlgn="base" latinLnBrk="0" hangingPunct="0">
              <a:lnSpc>
                <a:spcPct val="100000"/>
              </a:lnSpc>
              <a:spcBef>
                <a:spcPct val="0"/>
              </a:spcBef>
              <a:spcAft>
                <a:spcPct val="0"/>
              </a:spcAft>
              <a:buClrTx/>
              <a:buSzTx/>
              <a:buFontTx/>
              <a:buNone/>
              <a:tabLst/>
              <a:defRPr/>
            </a:pPr>
            <a:r>
              <a:rPr kumimoji="1" lang="en-US" altLang="ja-JP" sz="700" b="1" i="0" u="none" strike="noStrike" kern="0" cap="none" spc="0" normalizeH="0" baseline="0" noProof="0">
                <a:ln>
                  <a:noFill/>
                </a:ln>
                <a:solidFill>
                  <a:schemeClr val="bg1"/>
                </a:solidFill>
                <a:effectLst/>
                <a:uLnTx/>
                <a:uFillTx/>
                <a:latin typeface="+mn-ea"/>
                <a:ea typeface="+mn-ea"/>
              </a:rPr>
              <a:t>Copyright (C) 2024 FM802. </a:t>
            </a:r>
            <a:r>
              <a:rPr kumimoji="1" lang="ja-JP" altLang="en-US" sz="700" b="1" i="0" u="none" strike="noStrike" kern="0" cap="none" spc="0" normalizeH="0" baseline="0" noProof="0">
                <a:ln>
                  <a:noFill/>
                </a:ln>
                <a:solidFill>
                  <a:schemeClr val="bg1"/>
                </a:solidFill>
                <a:effectLst/>
                <a:uLnTx/>
                <a:uFillTx/>
                <a:latin typeface="+mn-ea"/>
                <a:ea typeface="+mn-ea"/>
              </a:rPr>
              <a:t> </a:t>
            </a:r>
            <a:r>
              <a:rPr kumimoji="1" lang="en-US" altLang="ja-JP" sz="700" b="1" i="0" u="none" strike="noStrike" kern="0" cap="none" spc="0" normalizeH="0" baseline="0" noProof="0">
                <a:ln>
                  <a:noFill/>
                </a:ln>
                <a:solidFill>
                  <a:schemeClr val="bg1"/>
                </a:solidFill>
                <a:effectLst/>
                <a:uLnTx/>
                <a:uFillTx/>
                <a:latin typeface="+mn-ea"/>
                <a:ea typeface="+mn-ea"/>
              </a:rPr>
              <a:t>All Rights Reserved.</a:t>
            </a:r>
            <a:endParaRPr kumimoji="1" lang="ja-JP" altLang="en-US" sz="700" b="1" i="0" u="none" strike="noStrike" kern="0" cap="none" spc="0" normalizeH="0" baseline="0" noProof="0">
              <a:ln>
                <a:noFill/>
              </a:ln>
              <a:solidFill>
                <a:schemeClr val="bg1"/>
              </a:solidFill>
              <a:effectLst/>
              <a:uLnTx/>
              <a:uFillTx/>
              <a:latin typeface="+mn-ea"/>
              <a:ea typeface="+mn-ea"/>
            </a:endParaRPr>
          </a:p>
        </p:txBody>
      </p:sp>
    </p:spTree>
    <p:extLst>
      <p:ext uri="{BB962C8B-B14F-4D97-AF65-F5344CB8AC3E}">
        <p14:creationId xmlns:p14="http://schemas.microsoft.com/office/powerpoint/2010/main" val="4231224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10" name="TextBox 4">
            <a:extLst>
              <a:ext uri="{FF2B5EF4-FFF2-40B4-BE49-F238E27FC236}">
                <a16:creationId xmlns:a16="http://schemas.microsoft.com/office/drawing/2014/main" id="{6DDFAFF2-EED7-8732-A67E-AA24C963DFEE}"/>
              </a:ext>
            </a:extLst>
          </p:cNvPr>
          <p:cNvSpPr txBox="1"/>
          <p:nvPr/>
        </p:nvSpPr>
        <p:spPr>
          <a:xfrm>
            <a:off x="609600" y="501650"/>
            <a:ext cx="10972800" cy="5845175"/>
          </a:xfrm>
          <a:prstGeom prst="rect">
            <a:avLst/>
          </a:prstGeom>
          <a:solidFill>
            <a:srgbClr val="F9F9F9"/>
          </a:solidFill>
        </p:spPr>
        <p:txBody>
          <a:bodyPr lIns="50800" tIns="50800" rIns="50800" bIns="50800" rtlCol="0" anchor="ctr"/>
          <a:lstStyle/>
          <a:p>
            <a:pPr algn="ctr">
              <a:lnSpc>
                <a:spcPts val="2432"/>
              </a:lnSpc>
            </a:pPr>
            <a:endParaRPr sz="1200">
              <a:latin typeface="BIZ UDPゴシック" panose="020B0400000000000000" pitchFamily="50" charset="-128"/>
              <a:ea typeface="BIZ UDPゴシック" panose="020B0400000000000000" pitchFamily="50" charset="-128"/>
            </a:endParaRPr>
          </a:p>
        </p:txBody>
      </p:sp>
      <p:sp>
        <p:nvSpPr>
          <p:cNvPr id="9" name="Freeform 3">
            <a:extLst>
              <a:ext uri="{FF2B5EF4-FFF2-40B4-BE49-F238E27FC236}">
                <a16:creationId xmlns:a16="http://schemas.microsoft.com/office/drawing/2014/main" id="{A5B1AD27-C976-FFE1-D865-6ED7BE0AB448}"/>
              </a:ext>
            </a:extLst>
          </p:cNvPr>
          <p:cNvSpPr/>
          <p:nvPr/>
        </p:nvSpPr>
        <p:spPr>
          <a:xfrm>
            <a:off x="609600" y="511175"/>
            <a:ext cx="10972799" cy="5835650"/>
          </a:xfrm>
          <a:custGeom>
            <a:avLst/>
            <a:gdLst/>
            <a:ahLst/>
            <a:cxnLst/>
            <a:rect l="l" t="t" r="r" b="b"/>
            <a:pathLst>
              <a:path w="4334933" h="2167467">
                <a:moveTo>
                  <a:pt x="0" y="0"/>
                </a:moveTo>
                <a:lnTo>
                  <a:pt x="4334933" y="0"/>
                </a:lnTo>
                <a:lnTo>
                  <a:pt x="4334933" y="2167467"/>
                </a:lnTo>
                <a:lnTo>
                  <a:pt x="0" y="2167467"/>
                </a:lnTo>
                <a:close/>
              </a:path>
            </a:pathLst>
          </a:custGeom>
          <a:solidFill>
            <a:srgbClr val="000000">
              <a:alpha val="0"/>
            </a:srgbClr>
          </a:solidFill>
          <a:ln w="19050" cap="sq">
            <a:solidFill>
              <a:schemeClr val="tx1">
                <a:lumMod val="75000"/>
                <a:lumOff val="25000"/>
              </a:schemeClr>
            </a:solidFill>
            <a:prstDash val="solid"/>
            <a:miter/>
          </a:ln>
        </p:spPr>
        <p:txBody>
          <a:bodyPr/>
          <a:lstStyle/>
          <a:p>
            <a:endParaRPr lang="ja-JP" altLang="en-US" sz="1200">
              <a:latin typeface="BIZ UDPゴシック" panose="020B0400000000000000" pitchFamily="50" charset="-128"/>
              <a:ea typeface="BIZ UDPゴシック" panose="020B0400000000000000" pitchFamily="50" charset="-128"/>
            </a:endParaRPr>
          </a:p>
        </p:txBody>
      </p:sp>
      <p:grpSp>
        <p:nvGrpSpPr>
          <p:cNvPr id="11" name="Group 8">
            <a:extLst>
              <a:ext uri="{FF2B5EF4-FFF2-40B4-BE49-F238E27FC236}">
                <a16:creationId xmlns:a16="http://schemas.microsoft.com/office/drawing/2014/main" id="{0F489FF0-27AD-99A0-C8A4-7DD32E54BA93}"/>
              </a:ext>
            </a:extLst>
          </p:cNvPr>
          <p:cNvGrpSpPr/>
          <p:nvPr userDrawn="1"/>
        </p:nvGrpSpPr>
        <p:grpSpPr>
          <a:xfrm>
            <a:off x="609600" y="5997575"/>
            <a:ext cx="10972800" cy="349250"/>
            <a:chOff x="0" y="0"/>
            <a:chExt cx="4334933" cy="137975"/>
          </a:xfrm>
        </p:grpSpPr>
        <p:sp>
          <p:nvSpPr>
            <p:cNvPr id="12" name="Freeform 9">
              <a:extLst>
                <a:ext uri="{FF2B5EF4-FFF2-40B4-BE49-F238E27FC236}">
                  <a16:creationId xmlns:a16="http://schemas.microsoft.com/office/drawing/2014/main" id="{36E00800-AE30-FD40-65D6-798F6B6EED98}"/>
                </a:ext>
              </a:extLst>
            </p:cNvPr>
            <p:cNvSpPr/>
            <p:nvPr/>
          </p:nvSpPr>
          <p:spPr>
            <a:xfrm>
              <a:off x="0" y="0"/>
              <a:ext cx="4334933" cy="137975"/>
            </a:xfrm>
            <a:custGeom>
              <a:avLst/>
              <a:gdLst/>
              <a:ahLst/>
              <a:cxnLst/>
              <a:rect l="l" t="t" r="r" b="b"/>
              <a:pathLst>
                <a:path w="4334933" h="137975">
                  <a:moveTo>
                    <a:pt x="0" y="0"/>
                  </a:moveTo>
                  <a:lnTo>
                    <a:pt x="4334933" y="0"/>
                  </a:lnTo>
                  <a:lnTo>
                    <a:pt x="4334933" y="137975"/>
                  </a:lnTo>
                  <a:lnTo>
                    <a:pt x="0" y="137975"/>
                  </a:lnTo>
                  <a:close/>
                </a:path>
              </a:pathLst>
            </a:custGeom>
            <a:solidFill>
              <a:schemeClr val="tx1">
                <a:lumMod val="75000"/>
                <a:lumOff val="25000"/>
              </a:schemeClr>
            </a:solidFill>
            <a:ln>
              <a:solidFill>
                <a:schemeClr val="tx1">
                  <a:lumMod val="75000"/>
                  <a:lumOff val="25000"/>
                </a:schemeClr>
              </a:solidFill>
            </a:ln>
          </p:spPr>
          <p:txBody>
            <a:bodyPr/>
            <a:lstStyle/>
            <a:p>
              <a:endParaRPr lang="ja-JP" altLang="en-US" sz="1200">
                <a:latin typeface="BIZ UDPゴシック" panose="020B0400000000000000" pitchFamily="50" charset="-128"/>
                <a:ea typeface="BIZ UDPゴシック" panose="020B0400000000000000" pitchFamily="50" charset="-128"/>
              </a:endParaRPr>
            </a:p>
          </p:txBody>
        </p:sp>
        <p:sp>
          <p:nvSpPr>
            <p:cNvPr id="13" name="TextBox 10">
              <a:extLst>
                <a:ext uri="{FF2B5EF4-FFF2-40B4-BE49-F238E27FC236}">
                  <a16:creationId xmlns:a16="http://schemas.microsoft.com/office/drawing/2014/main" id="{BE519962-A64C-1CDA-7145-A28CFC5F4796}"/>
                </a:ext>
              </a:extLst>
            </p:cNvPr>
            <p:cNvSpPr txBox="1"/>
            <p:nvPr/>
          </p:nvSpPr>
          <p:spPr>
            <a:xfrm>
              <a:off x="0" y="-57150"/>
              <a:ext cx="4334933" cy="195125"/>
            </a:xfrm>
            <a:prstGeom prst="rect">
              <a:avLst/>
            </a:prstGeom>
          </p:spPr>
          <p:txBody>
            <a:bodyPr lIns="50800" tIns="50800" rIns="50800" bIns="50800" rtlCol="0" anchor="ctr"/>
            <a:lstStyle/>
            <a:p>
              <a:pPr algn="ctr">
                <a:lnSpc>
                  <a:spcPts val="2432"/>
                </a:lnSpc>
              </a:pPr>
              <a:endParaRPr sz="1200">
                <a:latin typeface="BIZ UDPゴシック" panose="020B0400000000000000" pitchFamily="50" charset="-128"/>
                <a:ea typeface="BIZ UDPゴシック" panose="020B0400000000000000" pitchFamily="50" charset="-128"/>
              </a:endParaRPr>
            </a:p>
          </p:txBody>
        </p:sp>
      </p:grpSp>
      <p:sp>
        <p:nvSpPr>
          <p:cNvPr id="16" name="Freeform 16">
            <a:extLst>
              <a:ext uri="{FF2B5EF4-FFF2-40B4-BE49-F238E27FC236}">
                <a16:creationId xmlns:a16="http://schemas.microsoft.com/office/drawing/2014/main" id="{66BFB6E6-EBCC-5063-BFD7-2963316BFC99}"/>
              </a:ext>
            </a:extLst>
          </p:cNvPr>
          <p:cNvSpPr/>
          <p:nvPr userDrawn="1"/>
        </p:nvSpPr>
        <p:spPr>
          <a:xfrm>
            <a:off x="609600" y="511175"/>
            <a:ext cx="10972800" cy="349250"/>
          </a:xfrm>
          <a:custGeom>
            <a:avLst/>
            <a:gdLst/>
            <a:ahLst/>
            <a:cxnLst/>
            <a:rect l="l" t="t" r="r" b="b"/>
            <a:pathLst>
              <a:path w="4334933" h="137975">
                <a:moveTo>
                  <a:pt x="0" y="0"/>
                </a:moveTo>
                <a:lnTo>
                  <a:pt x="4334933" y="0"/>
                </a:lnTo>
                <a:lnTo>
                  <a:pt x="4334933" y="137975"/>
                </a:lnTo>
                <a:lnTo>
                  <a:pt x="0" y="137975"/>
                </a:lnTo>
                <a:close/>
              </a:path>
            </a:pathLst>
          </a:custGeom>
          <a:solidFill>
            <a:schemeClr val="tx1">
              <a:lumMod val="75000"/>
              <a:lumOff val="25000"/>
            </a:schemeClr>
          </a:solidFill>
          <a:ln>
            <a:solidFill>
              <a:schemeClr val="tx1">
                <a:lumMod val="75000"/>
                <a:lumOff val="25000"/>
              </a:schemeClr>
            </a:solidFill>
          </a:ln>
        </p:spPr>
        <p:txBody>
          <a:bodyPr/>
          <a:lstStyle/>
          <a:p>
            <a:endParaRPr lang="ja-JP" altLang="en-US" sz="1200">
              <a:latin typeface="BIZ UDPゴシック" panose="020B0400000000000000" pitchFamily="50" charset="-128"/>
              <a:ea typeface="BIZ UDPゴシック" panose="020B0400000000000000" pitchFamily="50" charset="-128"/>
            </a:endParaRPr>
          </a:p>
        </p:txBody>
      </p:sp>
      <p:sp>
        <p:nvSpPr>
          <p:cNvPr id="19" name="タイトル 1">
            <a:extLst>
              <a:ext uri="{FF2B5EF4-FFF2-40B4-BE49-F238E27FC236}">
                <a16:creationId xmlns:a16="http://schemas.microsoft.com/office/drawing/2014/main" id="{80B32A87-CE78-D778-A214-D2D90719003B}"/>
              </a:ext>
            </a:extLst>
          </p:cNvPr>
          <p:cNvSpPr>
            <a:spLocks noGrp="1"/>
          </p:cNvSpPr>
          <p:nvPr userDrawn="1">
            <p:ph type="title" hasCustomPrompt="1"/>
          </p:nvPr>
        </p:nvSpPr>
        <p:spPr>
          <a:xfrm>
            <a:off x="1065405" y="2991978"/>
            <a:ext cx="9435757" cy="874044"/>
          </a:xfrm>
        </p:spPr>
        <p:txBody>
          <a:bodyPr>
            <a:noAutofit/>
          </a:bodyPr>
          <a:lstStyle>
            <a:lvl1pPr algn="l">
              <a:defRPr sz="4000" b="1">
                <a:solidFill>
                  <a:schemeClr val="tx1">
                    <a:lumMod val="75000"/>
                    <a:lumOff val="25000"/>
                  </a:schemeClr>
                </a:solidFill>
                <a:effectLst>
                  <a:outerShdw blurRad="38100" dist="38100" dir="2700000" algn="tl">
                    <a:srgbClr val="000000">
                      <a:alpha val="43137"/>
                    </a:srgbClr>
                  </a:outerShdw>
                </a:effectLst>
              </a:defRPr>
            </a:lvl1pPr>
          </a:lstStyle>
          <a:p>
            <a:r>
              <a:rPr kumimoji="1" lang="ja-JP" altLang="en-US"/>
              <a:t>タイトルの書式設定</a:t>
            </a:r>
          </a:p>
        </p:txBody>
      </p:sp>
      <p:sp>
        <p:nvSpPr>
          <p:cNvPr id="2" name="日付プレースホルダー 1">
            <a:extLst>
              <a:ext uri="{FF2B5EF4-FFF2-40B4-BE49-F238E27FC236}">
                <a16:creationId xmlns:a16="http://schemas.microsoft.com/office/drawing/2014/main" id="{122C1B53-98DF-8DAE-D7CE-5EBC9EEB9B29}"/>
              </a:ext>
            </a:extLst>
          </p:cNvPr>
          <p:cNvSpPr>
            <a:spLocks noGrp="1"/>
          </p:cNvSpPr>
          <p:nvPr userDrawn="1">
            <p:ph type="dt" sz="half" idx="10"/>
          </p:nvPr>
        </p:nvSpPr>
        <p:spPr/>
        <p:txBody>
          <a:bodyPr/>
          <a:lstStyle/>
          <a:p>
            <a:fld id="{C5748CA7-B4DC-4B26-96B4-3A8E15E1611F}" type="datetime1">
              <a:rPr kumimoji="1" lang="ja-JP" altLang="en-US" smtClean="0"/>
              <a:t>2025/7/22</a:t>
            </a:fld>
            <a:endParaRPr kumimoji="1" lang="ja-JP" altLang="en-US"/>
          </a:p>
        </p:txBody>
      </p:sp>
      <p:sp>
        <p:nvSpPr>
          <p:cNvPr id="3" name="フッター プレースホルダー 2">
            <a:extLst>
              <a:ext uri="{FF2B5EF4-FFF2-40B4-BE49-F238E27FC236}">
                <a16:creationId xmlns:a16="http://schemas.microsoft.com/office/drawing/2014/main" id="{337DA117-620B-9F3D-F790-755B52BF9EFD}"/>
              </a:ext>
            </a:extLst>
          </p:cNvPr>
          <p:cNvSpPr>
            <a:spLocks noGrp="1"/>
          </p:cNvSpPr>
          <p:nvPr userDrawn="1">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0160BD7-5490-DD54-4C48-25DE18F929BB}"/>
              </a:ext>
            </a:extLst>
          </p:cNvPr>
          <p:cNvSpPr>
            <a:spLocks noGrp="1"/>
          </p:cNvSpPr>
          <p:nvPr userDrawn="1">
            <p:ph type="sldNum" sz="quarter" idx="12"/>
          </p:nvPr>
        </p:nvSpPr>
        <p:spPr>
          <a:xfrm>
            <a:off x="8826919" y="501650"/>
            <a:ext cx="2743200" cy="365125"/>
          </a:xfrm>
        </p:spPr>
        <p:txBody>
          <a:bodyPr/>
          <a:lstStyle>
            <a:lvl1pPr>
              <a:defRPr sz="1100" b="1">
                <a:solidFill>
                  <a:schemeClr val="bg1"/>
                </a:solidFill>
                <a:effectLst>
                  <a:outerShdw blurRad="38100" dist="38100" dir="2700000" algn="tl">
                    <a:srgbClr val="000000">
                      <a:alpha val="43137"/>
                    </a:srgbClr>
                  </a:outerShdw>
                </a:effectLst>
              </a:defRPr>
            </a:lvl1pPr>
          </a:lstStyle>
          <a:p>
            <a:fld id="{0A02556B-612F-45EA-8CAE-134C16D722C5}" type="slidenum">
              <a:rPr lang="ja-JP" altLang="en-US" smtClean="0"/>
              <a:pPr/>
              <a:t>‹#›</a:t>
            </a:fld>
            <a:endParaRPr lang="ja-JP" altLang="en-US"/>
          </a:p>
        </p:txBody>
      </p:sp>
      <p:sp>
        <p:nvSpPr>
          <p:cNvPr id="5" name="テキスト ボックス 4">
            <a:extLst>
              <a:ext uri="{FF2B5EF4-FFF2-40B4-BE49-F238E27FC236}">
                <a16:creationId xmlns:a16="http://schemas.microsoft.com/office/drawing/2014/main" id="{27DB3A4A-596F-0A4E-1A3A-BC9E0ED03233}"/>
              </a:ext>
            </a:extLst>
          </p:cNvPr>
          <p:cNvSpPr txBox="1">
            <a:spLocks noChangeArrowheads="1"/>
          </p:cNvSpPr>
          <p:nvPr userDrawn="1"/>
        </p:nvSpPr>
        <p:spPr bwMode="auto">
          <a:xfrm>
            <a:off x="8743122" y="6146770"/>
            <a:ext cx="283927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eaLnBrk="0" fontAlgn="base" latinLnBrk="0" hangingPunct="0">
              <a:lnSpc>
                <a:spcPct val="100000"/>
              </a:lnSpc>
              <a:spcBef>
                <a:spcPct val="0"/>
              </a:spcBef>
              <a:spcAft>
                <a:spcPct val="0"/>
              </a:spcAft>
              <a:buClrTx/>
              <a:buSzTx/>
              <a:buFontTx/>
              <a:buNone/>
              <a:tabLst/>
              <a:defRPr/>
            </a:pPr>
            <a:r>
              <a:rPr kumimoji="1" lang="en-US" altLang="ja-JP" sz="700" b="1" i="0" u="none" strike="noStrike" kern="0" cap="none" spc="0" normalizeH="0" baseline="0" noProof="0">
                <a:ln>
                  <a:noFill/>
                </a:ln>
                <a:solidFill>
                  <a:schemeClr val="bg1"/>
                </a:solidFill>
                <a:effectLst/>
                <a:uLnTx/>
                <a:uFillTx/>
                <a:latin typeface="+mn-ea"/>
                <a:ea typeface="+mn-ea"/>
              </a:rPr>
              <a:t>Copyright (C) 2025 FM802. </a:t>
            </a:r>
            <a:r>
              <a:rPr kumimoji="1" lang="ja-JP" altLang="en-US" sz="700" b="1" i="0" u="none" strike="noStrike" kern="0" cap="none" spc="0" normalizeH="0" baseline="0" noProof="0">
                <a:ln>
                  <a:noFill/>
                </a:ln>
                <a:solidFill>
                  <a:schemeClr val="bg1"/>
                </a:solidFill>
                <a:effectLst/>
                <a:uLnTx/>
                <a:uFillTx/>
                <a:latin typeface="+mn-ea"/>
                <a:ea typeface="+mn-ea"/>
              </a:rPr>
              <a:t> </a:t>
            </a:r>
            <a:r>
              <a:rPr kumimoji="1" lang="en-US" altLang="ja-JP" sz="700" b="1" i="0" u="none" strike="noStrike" kern="0" cap="none" spc="0" normalizeH="0" baseline="0" noProof="0">
                <a:ln>
                  <a:noFill/>
                </a:ln>
                <a:solidFill>
                  <a:schemeClr val="bg1"/>
                </a:solidFill>
                <a:effectLst/>
                <a:uLnTx/>
                <a:uFillTx/>
                <a:latin typeface="+mn-ea"/>
                <a:ea typeface="+mn-ea"/>
              </a:rPr>
              <a:t>All Rights Reserved.</a:t>
            </a:r>
            <a:endParaRPr kumimoji="1" lang="ja-JP" altLang="en-US" sz="700" b="1" i="0" u="none" strike="noStrike" kern="0" cap="none" spc="0" normalizeH="0" baseline="0" noProof="0">
              <a:ln>
                <a:noFill/>
              </a:ln>
              <a:solidFill>
                <a:schemeClr val="bg1"/>
              </a:solidFill>
              <a:effectLst/>
              <a:uLnTx/>
              <a:uFillTx/>
              <a:latin typeface="+mn-ea"/>
              <a:ea typeface="+mn-ea"/>
            </a:endParaRPr>
          </a:p>
        </p:txBody>
      </p:sp>
      <p:sp>
        <p:nvSpPr>
          <p:cNvPr id="6" name="Freeform 4">
            <a:extLst>
              <a:ext uri="{FF2B5EF4-FFF2-40B4-BE49-F238E27FC236}">
                <a16:creationId xmlns:a16="http://schemas.microsoft.com/office/drawing/2014/main" id="{9A33EA50-209C-3FAC-9FAB-E23F8BEC892C}"/>
              </a:ext>
            </a:extLst>
          </p:cNvPr>
          <p:cNvSpPr/>
          <p:nvPr userDrawn="1"/>
        </p:nvSpPr>
        <p:spPr>
          <a:xfrm flipH="1">
            <a:off x="7761416" y="1336579"/>
            <a:ext cx="3568529" cy="4184843"/>
          </a:xfrm>
          <a:custGeom>
            <a:avLst/>
            <a:gdLst/>
            <a:ahLst/>
            <a:cxnLst/>
            <a:rect l="l" t="t" r="r" b="b"/>
            <a:pathLst>
              <a:path w="5352794" h="6277264">
                <a:moveTo>
                  <a:pt x="5352794" y="0"/>
                </a:moveTo>
                <a:lnTo>
                  <a:pt x="0" y="0"/>
                </a:lnTo>
                <a:lnTo>
                  <a:pt x="0" y="6277264"/>
                </a:lnTo>
                <a:lnTo>
                  <a:pt x="5352794" y="6277264"/>
                </a:lnTo>
                <a:lnTo>
                  <a:pt x="5352794" y="0"/>
                </a:lnTo>
                <a:close/>
              </a:path>
            </a:pathLst>
          </a:custGeom>
          <a:blipFill>
            <a:blip r:embed="rId2">
              <a:alphaModFix amt="80000"/>
              <a:extLst>
                <a:ext uri="{96DAC541-7B7A-43D3-8B79-37D633B846F1}">
                  <asvg:svgBlip xmlns:asvg="http://schemas.microsoft.com/office/drawing/2016/SVG/main" r:embed="rId3"/>
                </a:ext>
              </a:extLst>
            </a:blip>
            <a:stretch>
              <a:fillRect/>
            </a:stretch>
          </a:blipFill>
        </p:spPr>
        <p:txBody>
          <a:bodyPr/>
          <a:lstStyle/>
          <a:p>
            <a:endParaRPr lang="ja-JP" altLang="en-US" sz="1200">
              <a:latin typeface="+mn-ea"/>
            </a:endParaRPr>
          </a:p>
        </p:txBody>
      </p:sp>
      <p:sp>
        <p:nvSpPr>
          <p:cNvPr id="18" name="テキスト プレースホルダー 3">
            <a:extLst>
              <a:ext uri="{FF2B5EF4-FFF2-40B4-BE49-F238E27FC236}">
                <a16:creationId xmlns:a16="http://schemas.microsoft.com/office/drawing/2014/main" id="{E3E9DF60-ECF6-D0CA-E52B-AEBAC94321F3}"/>
              </a:ext>
            </a:extLst>
          </p:cNvPr>
          <p:cNvSpPr>
            <a:spLocks noGrp="1"/>
          </p:cNvSpPr>
          <p:nvPr>
            <p:ph type="body" sz="half" idx="2"/>
          </p:nvPr>
        </p:nvSpPr>
        <p:spPr>
          <a:xfrm>
            <a:off x="7873466" y="4042609"/>
            <a:ext cx="3266062" cy="1536463"/>
          </a:xfrm>
        </p:spPr>
        <p:txBody>
          <a:bodyPr anchor="ctr">
            <a:noAutofit/>
          </a:bodyPr>
          <a:lstStyle>
            <a:lvl1pPr marL="0" indent="0" algn="r">
              <a:buNone/>
              <a:defRPr sz="15000" b="1">
                <a:solidFill>
                  <a:srgbClr val="CCCCC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Tree>
    <p:extLst>
      <p:ext uri="{BB962C8B-B14F-4D97-AF65-F5344CB8AC3E}">
        <p14:creationId xmlns:p14="http://schemas.microsoft.com/office/powerpoint/2010/main" val="37428070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Freeform 3">
            <a:extLst>
              <a:ext uri="{FF2B5EF4-FFF2-40B4-BE49-F238E27FC236}">
                <a16:creationId xmlns:a16="http://schemas.microsoft.com/office/drawing/2014/main" id="{3E44662C-C027-D8A3-3FD4-7ED1DDC6BCB5}"/>
              </a:ext>
            </a:extLst>
          </p:cNvPr>
          <p:cNvSpPr/>
          <p:nvPr userDrawn="1"/>
        </p:nvSpPr>
        <p:spPr>
          <a:xfrm>
            <a:off x="609600" y="520147"/>
            <a:ext cx="10972800" cy="5826678"/>
          </a:xfrm>
          <a:custGeom>
            <a:avLst/>
            <a:gdLst/>
            <a:ahLst/>
            <a:cxnLst/>
            <a:rect l="l" t="t" r="r" b="b"/>
            <a:pathLst>
              <a:path w="4334933" h="2167467">
                <a:moveTo>
                  <a:pt x="0" y="0"/>
                </a:moveTo>
                <a:lnTo>
                  <a:pt x="4334933" y="0"/>
                </a:lnTo>
                <a:lnTo>
                  <a:pt x="4334933" y="2167467"/>
                </a:lnTo>
                <a:lnTo>
                  <a:pt x="0" y="2167467"/>
                </a:lnTo>
                <a:close/>
              </a:path>
            </a:pathLst>
          </a:custGeom>
          <a:solidFill>
            <a:srgbClr val="000000">
              <a:alpha val="0"/>
            </a:srgbClr>
          </a:solidFill>
          <a:ln w="19050" cap="sq">
            <a:solidFill>
              <a:schemeClr val="tx1">
                <a:lumMod val="75000"/>
                <a:lumOff val="25000"/>
              </a:schemeClr>
            </a:solidFill>
            <a:prstDash val="solid"/>
            <a:miter/>
          </a:ln>
        </p:spPr>
        <p:txBody>
          <a:bodyPr/>
          <a:lstStyle/>
          <a:p>
            <a:endParaRPr lang="ja-JP" altLang="en-US" sz="1200">
              <a:latin typeface="BIZ UDPゴシック" panose="020B0400000000000000" pitchFamily="50" charset="-128"/>
              <a:ea typeface="BIZ UDPゴシック" panose="020B0400000000000000" pitchFamily="50" charset="-128"/>
            </a:endParaRPr>
          </a:p>
        </p:txBody>
      </p:sp>
      <p:sp>
        <p:nvSpPr>
          <p:cNvPr id="8" name="TextBox 4">
            <a:extLst>
              <a:ext uri="{FF2B5EF4-FFF2-40B4-BE49-F238E27FC236}">
                <a16:creationId xmlns:a16="http://schemas.microsoft.com/office/drawing/2014/main" id="{DD281A7C-1FF4-0016-DCBD-4BDE6CB0FC2A}"/>
              </a:ext>
            </a:extLst>
          </p:cNvPr>
          <p:cNvSpPr txBox="1"/>
          <p:nvPr userDrawn="1"/>
        </p:nvSpPr>
        <p:spPr>
          <a:xfrm>
            <a:off x="609600" y="366514"/>
            <a:ext cx="10972800" cy="5980311"/>
          </a:xfrm>
          <a:prstGeom prst="rect">
            <a:avLst/>
          </a:prstGeom>
        </p:spPr>
        <p:txBody>
          <a:bodyPr lIns="50800" tIns="50800" rIns="50800" bIns="50800" rtlCol="0" anchor="ctr"/>
          <a:lstStyle/>
          <a:p>
            <a:pPr algn="ctr">
              <a:lnSpc>
                <a:spcPts val="2432"/>
              </a:lnSpc>
            </a:pPr>
            <a:endParaRPr sz="1200">
              <a:latin typeface="BIZ UDPゴシック" panose="020B0400000000000000" pitchFamily="50" charset="-128"/>
              <a:ea typeface="BIZ UDPゴシック" panose="020B0400000000000000" pitchFamily="50" charset="-128"/>
            </a:endParaRPr>
          </a:p>
        </p:txBody>
      </p:sp>
      <p:grpSp>
        <p:nvGrpSpPr>
          <p:cNvPr id="9" name="Group 8">
            <a:extLst>
              <a:ext uri="{FF2B5EF4-FFF2-40B4-BE49-F238E27FC236}">
                <a16:creationId xmlns:a16="http://schemas.microsoft.com/office/drawing/2014/main" id="{919C8FF2-B118-2843-2784-BFE6FE860DEC}"/>
              </a:ext>
            </a:extLst>
          </p:cNvPr>
          <p:cNvGrpSpPr/>
          <p:nvPr userDrawn="1"/>
        </p:nvGrpSpPr>
        <p:grpSpPr>
          <a:xfrm>
            <a:off x="609600" y="5997575"/>
            <a:ext cx="10972800" cy="349250"/>
            <a:chOff x="0" y="0"/>
            <a:chExt cx="4334933" cy="137975"/>
          </a:xfrm>
        </p:grpSpPr>
        <p:sp>
          <p:nvSpPr>
            <p:cNvPr id="10" name="Freeform 9">
              <a:extLst>
                <a:ext uri="{FF2B5EF4-FFF2-40B4-BE49-F238E27FC236}">
                  <a16:creationId xmlns:a16="http://schemas.microsoft.com/office/drawing/2014/main" id="{8716DE14-F8C5-E622-194A-C8E04B5616C1}"/>
                </a:ext>
              </a:extLst>
            </p:cNvPr>
            <p:cNvSpPr/>
            <p:nvPr/>
          </p:nvSpPr>
          <p:spPr>
            <a:xfrm>
              <a:off x="0" y="0"/>
              <a:ext cx="4334933" cy="137975"/>
            </a:xfrm>
            <a:custGeom>
              <a:avLst/>
              <a:gdLst/>
              <a:ahLst/>
              <a:cxnLst/>
              <a:rect l="l" t="t" r="r" b="b"/>
              <a:pathLst>
                <a:path w="4334933" h="137975">
                  <a:moveTo>
                    <a:pt x="0" y="0"/>
                  </a:moveTo>
                  <a:lnTo>
                    <a:pt x="4334933" y="0"/>
                  </a:lnTo>
                  <a:lnTo>
                    <a:pt x="4334933" y="137975"/>
                  </a:lnTo>
                  <a:lnTo>
                    <a:pt x="0" y="137975"/>
                  </a:lnTo>
                  <a:close/>
                </a:path>
              </a:pathLst>
            </a:custGeom>
            <a:solidFill>
              <a:schemeClr val="tx1">
                <a:lumMod val="75000"/>
                <a:lumOff val="25000"/>
              </a:schemeClr>
            </a:solidFill>
            <a:ln>
              <a:solidFill>
                <a:schemeClr val="tx1">
                  <a:lumMod val="75000"/>
                  <a:lumOff val="25000"/>
                </a:schemeClr>
              </a:solidFill>
            </a:ln>
          </p:spPr>
          <p:txBody>
            <a:bodyPr/>
            <a:lstStyle/>
            <a:p>
              <a:endParaRPr lang="ja-JP" altLang="en-US" sz="1200">
                <a:latin typeface="BIZ UDPゴシック" panose="020B0400000000000000" pitchFamily="50" charset="-128"/>
                <a:ea typeface="BIZ UDPゴシック" panose="020B0400000000000000" pitchFamily="50" charset="-128"/>
              </a:endParaRPr>
            </a:p>
          </p:txBody>
        </p:sp>
        <p:sp>
          <p:nvSpPr>
            <p:cNvPr id="11" name="TextBox 10">
              <a:extLst>
                <a:ext uri="{FF2B5EF4-FFF2-40B4-BE49-F238E27FC236}">
                  <a16:creationId xmlns:a16="http://schemas.microsoft.com/office/drawing/2014/main" id="{386AF65E-650F-5C50-C0FF-0A7189EFA3DA}"/>
                </a:ext>
              </a:extLst>
            </p:cNvPr>
            <p:cNvSpPr txBox="1"/>
            <p:nvPr/>
          </p:nvSpPr>
          <p:spPr>
            <a:xfrm>
              <a:off x="0" y="-57150"/>
              <a:ext cx="4334933" cy="195125"/>
            </a:xfrm>
            <a:prstGeom prst="rect">
              <a:avLst/>
            </a:prstGeom>
          </p:spPr>
          <p:txBody>
            <a:bodyPr lIns="50800" tIns="50800" rIns="50800" bIns="50800" rtlCol="0" anchor="ctr"/>
            <a:lstStyle/>
            <a:p>
              <a:pPr algn="ctr">
                <a:lnSpc>
                  <a:spcPts val="2432"/>
                </a:lnSpc>
              </a:pPr>
              <a:endParaRPr sz="1200">
                <a:latin typeface="BIZ UDPゴシック" panose="020B0400000000000000" pitchFamily="50" charset="-128"/>
                <a:ea typeface="BIZ UDPゴシック" panose="020B0400000000000000" pitchFamily="50" charset="-128"/>
              </a:endParaRPr>
            </a:p>
          </p:txBody>
        </p:sp>
      </p:grpSp>
      <p:sp>
        <p:nvSpPr>
          <p:cNvPr id="12" name="TextBox 11">
            <a:extLst>
              <a:ext uri="{FF2B5EF4-FFF2-40B4-BE49-F238E27FC236}">
                <a16:creationId xmlns:a16="http://schemas.microsoft.com/office/drawing/2014/main" id="{35E465AC-7B34-964A-2767-9B65B8A72C42}"/>
              </a:ext>
            </a:extLst>
          </p:cNvPr>
          <p:cNvSpPr txBox="1"/>
          <p:nvPr userDrawn="1"/>
        </p:nvSpPr>
        <p:spPr>
          <a:xfrm>
            <a:off x="8962961" y="6040689"/>
            <a:ext cx="2471116" cy="256480"/>
          </a:xfrm>
          <a:prstGeom prst="rect">
            <a:avLst/>
          </a:prstGeom>
        </p:spPr>
        <p:txBody>
          <a:bodyPr lIns="0" tIns="0" rIns="0" bIns="0" rtlCol="0" anchor="t">
            <a:spAutoFit/>
          </a:bodyPr>
          <a:lstStyle/>
          <a:p>
            <a:pPr marL="0" lvl="0" indent="0" algn="r">
              <a:lnSpc>
                <a:spcPts val="1950"/>
              </a:lnSpc>
              <a:spcBef>
                <a:spcPct val="0"/>
              </a:spcBef>
            </a:pPr>
            <a:r>
              <a:rPr lang="ja-JP" altLang="en-US" sz="1667">
                <a:solidFill>
                  <a:srgbClr val="F1EEEE"/>
                </a:solidFill>
                <a:latin typeface="BIZ UDPゴシック" panose="020B0400000000000000" pitchFamily="50" charset="-128"/>
                <a:ea typeface="BIZ UDPゴシック" panose="020B0400000000000000" pitchFamily="50" charset="-128"/>
                <a:cs typeface="Futura"/>
                <a:sym typeface="Futura"/>
              </a:rPr>
              <a:t>株式会社</a:t>
            </a:r>
            <a:r>
              <a:rPr lang="en-US" altLang="ja-JP" sz="1667">
                <a:solidFill>
                  <a:srgbClr val="F1EEEE"/>
                </a:solidFill>
                <a:latin typeface="BIZ UDPゴシック" panose="020B0400000000000000" pitchFamily="50" charset="-128"/>
                <a:ea typeface="BIZ UDPゴシック" panose="020B0400000000000000" pitchFamily="50" charset="-128"/>
                <a:cs typeface="Futura"/>
                <a:sym typeface="Futura"/>
              </a:rPr>
              <a:t>FM802</a:t>
            </a:r>
            <a:endParaRPr lang="en-US" sz="1667">
              <a:solidFill>
                <a:srgbClr val="F1EEEE"/>
              </a:solidFill>
              <a:latin typeface="BIZ UDPゴシック" panose="020B0400000000000000" pitchFamily="50" charset="-128"/>
              <a:ea typeface="BIZ UDPゴシック" panose="020B0400000000000000" pitchFamily="50" charset="-128"/>
              <a:cs typeface="Futura"/>
              <a:sym typeface="Futura"/>
            </a:endParaRPr>
          </a:p>
        </p:txBody>
      </p:sp>
      <p:sp>
        <p:nvSpPr>
          <p:cNvPr id="13" name="Freeform 16">
            <a:extLst>
              <a:ext uri="{FF2B5EF4-FFF2-40B4-BE49-F238E27FC236}">
                <a16:creationId xmlns:a16="http://schemas.microsoft.com/office/drawing/2014/main" id="{50B76004-0381-4FD5-BED2-A0BFB94F95A1}"/>
              </a:ext>
            </a:extLst>
          </p:cNvPr>
          <p:cNvSpPr/>
          <p:nvPr userDrawn="1"/>
        </p:nvSpPr>
        <p:spPr>
          <a:xfrm>
            <a:off x="609600" y="511175"/>
            <a:ext cx="10972800" cy="349250"/>
          </a:xfrm>
          <a:custGeom>
            <a:avLst/>
            <a:gdLst/>
            <a:ahLst/>
            <a:cxnLst/>
            <a:rect l="l" t="t" r="r" b="b"/>
            <a:pathLst>
              <a:path w="4334933" h="137975">
                <a:moveTo>
                  <a:pt x="0" y="0"/>
                </a:moveTo>
                <a:lnTo>
                  <a:pt x="4334933" y="0"/>
                </a:lnTo>
                <a:lnTo>
                  <a:pt x="4334933" y="137975"/>
                </a:lnTo>
                <a:lnTo>
                  <a:pt x="0" y="137975"/>
                </a:lnTo>
                <a:close/>
              </a:path>
            </a:pathLst>
          </a:custGeom>
          <a:solidFill>
            <a:schemeClr val="tx1">
              <a:lumMod val="75000"/>
              <a:lumOff val="25000"/>
            </a:schemeClr>
          </a:solidFill>
          <a:ln>
            <a:solidFill>
              <a:schemeClr val="tx1">
                <a:lumMod val="75000"/>
                <a:lumOff val="25000"/>
              </a:schemeClr>
            </a:solidFill>
          </a:ln>
        </p:spPr>
        <p:txBody>
          <a:bodyPr/>
          <a:lstStyle/>
          <a:p>
            <a:endParaRPr lang="ja-JP" altLang="en-US" sz="1200">
              <a:latin typeface="BIZ UDPゴシック" panose="020B0400000000000000" pitchFamily="50" charset="-128"/>
              <a:ea typeface="BIZ UDPゴシック" panose="020B0400000000000000" pitchFamily="50" charset="-128"/>
            </a:endParaRPr>
          </a:p>
        </p:txBody>
      </p:sp>
      <p:sp>
        <p:nvSpPr>
          <p:cNvPr id="14" name="TextBox 17">
            <a:extLst>
              <a:ext uri="{FF2B5EF4-FFF2-40B4-BE49-F238E27FC236}">
                <a16:creationId xmlns:a16="http://schemas.microsoft.com/office/drawing/2014/main" id="{914D1133-E687-AB99-62B3-92184D45C099}"/>
              </a:ext>
            </a:extLst>
          </p:cNvPr>
          <p:cNvSpPr txBox="1"/>
          <p:nvPr userDrawn="1"/>
        </p:nvSpPr>
        <p:spPr>
          <a:xfrm>
            <a:off x="609600" y="366514"/>
            <a:ext cx="10972800" cy="493911"/>
          </a:xfrm>
          <a:prstGeom prst="rect">
            <a:avLst/>
          </a:prstGeom>
        </p:spPr>
        <p:txBody>
          <a:bodyPr lIns="50800" tIns="50800" rIns="50800" bIns="50800" rtlCol="0" anchor="ctr"/>
          <a:lstStyle/>
          <a:p>
            <a:pPr algn="ctr">
              <a:lnSpc>
                <a:spcPts val="2432"/>
              </a:lnSpc>
            </a:pPr>
            <a:endParaRPr sz="1200">
              <a:latin typeface="BIZ UDPゴシック" panose="020B0400000000000000" pitchFamily="50" charset="-128"/>
              <a:ea typeface="BIZ UDPゴシック" panose="020B0400000000000000" pitchFamily="50" charset="-128"/>
            </a:endParaRPr>
          </a:p>
        </p:txBody>
      </p:sp>
      <p:sp>
        <p:nvSpPr>
          <p:cNvPr id="15" name="スライド番号プレースホルダー 3">
            <a:extLst>
              <a:ext uri="{FF2B5EF4-FFF2-40B4-BE49-F238E27FC236}">
                <a16:creationId xmlns:a16="http://schemas.microsoft.com/office/drawing/2014/main" id="{2A957DF7-70C2-8467-1465-FBCDD97B2E3F}"/>
              </a:ext>
            </a:extLst>
          </p:cNvPr>
          <p:cNvSpPr txBox="1">
            <a:spLocks/>
          </p:cNvSpPr>
          <p:nvPr userDrawn="1"/>
        </p:nvSpPr>
        <p:spPr>
          <a:xfrm>
            <a:off x="8826919" y="5016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1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02556B-612F-45EA-8CAE-134C16D722C5}" type="slidenum">
              <a:rPr lang="ja-JP" altLang="en-US" smtClean="0"/>
              <a:pPr/>
              <a:t>‹#›</a:t>
            </a:fld>
            <a:endParaRPr lang="ja-JP" altLang="en-US"/>
          </a:p>
        </p:txBody>
      </p:sp>
      <p:pic>
        <p:nvPicPr>
          <p:cNvPr id="16" name="図 15">
            <a:extLst>
              <a:ext uri="{FF2B5EF4-FFF2-40B4-BE49-F238E27FC236}">
                <a16:creationId xmlns:a16="http://schemas.microsoft.com/office/drawing/2014/main" id="{078C8FE3-FA4A-CDC5-2E0C-D1FD1FFCF8CA}"/>
              </a:ext>
            </a:extLst>
          </p:cNvPr>
          <p:cNvPicPr>
            <a:picLocks noChangeAspect="1"/>
          </p:cNvPicPr>
          <p:nvPr userDrawn="1"/>
        </p:nvPicPr>
        <p:blipFill>
          <a:blip r:embed="rId2" cstate="print">
            <a:alphaModFix amt="85000"/>
            <a:extLst>
              <a:ext uri="{28A0092B-C50C-407E-A947-70E740481C1C}">
                <a14:useLocalDpi xmlns:a14="http://schemas.microsoft.com/office/drawing/2010/main"/>
              </a:ext>
            </a:extLst>
          </a:blip>
          <a:srcRect r="-2"/>
          <a:stretch/>
        </p:blipFill>
        <p:spPr>
          <a:xfrm>
            <a:off x="7902487" y="2574000"/>
            <a:ext cx="3679913" cy="1710000"/>
          </a:xfrm>
          <a:prstGeom prst="rect">
            <a:avLst/>
          </a:prstGeom>
        </p:spPr>
      </p:pic>
      <p:pic>
        <p:nvPicPr>
          <p:cNvPr id="17" name="図 16">
            <a:extLst>
              <a:ext uri="{FF2B5EF4-FFF2-40B4-BE49-F238E27FC236}">
                <a16:creationId xmlns:a16="http://schemas.microsoft.com/office/drawing/2014/main" id="{2CC52EC5-861C-DBAC-893C-56D5BE0EA997}"/>
              </a:ext>
            </a:extLst>
          </p:cNvPr>
          <p:cNvPicPr>
            <a:picLocks noChangeAspect="1"/>
          </p:cNvPicPr>
          <p:nvPr userDrawn="1"/>
        </p:nvPicPr>
        <p:blipFill>
          <a:blip r:embed="rId3" cstate="print">
            <a:alphaModFix amt="85000"/>
            <a:extLst>
              <a:ext uri="{28A0092B-C50C-407E-A947-70E740481C1C}">
                <a14:useLocalDpi xmlns:a14="http://schemas.microsoft.com/office/drawing/2010/main"/>
              </a:ext>
            </a:extLst>
          </a:blip>
          <a:srcRect r="-2"/>
          <a:stretch/>
        </p:blipFill>
        <p:spPr>
          <a:xfrm>
            <a:off x="7903168" y="863600"/>
            <a:ext cx="3679232" cy="1710000"/>
          </a:xfrm>
          <a:prstGeom prst="rect">
            <a:avLst/>
          </a:prstGeom>
        </p:spPr>
      </p:pic>
      <p:pic>
        <p:nvPicPr>
          <p:cNvPr id="18" name="図 17">
            <a:extLst>
              <a:ext uri="{FF2B5EF4-FFF2-40B4-BE49-F238E27FC236}">
                <a16:creationId xmlns:a16="http://schemas.microsoft.com/office/drawing/2014/main" id="{83FA58A7-747B-E817-6FCE-9A865CB87CB6}"/>
              </a:ext>
            </a:extLst>
          </p:cNvPr>
          <p:cNvPicPr>
            <a:picLocks noChangeAspect="1"/>
          </p:cNvPicPr>
          <p:nvPr userDrawn="1"/>
        </p:nvPicPr>
        <p:blipFill rotWithShape="1">
          <a:blip r:embed="rId4" cstate="print">
            <a:alphaModFix amt="85000"/>
            <a:extLst>
              <a:ext uri="{28A0092B-C50C-407E-A947-70E740481C1C}">
                <a14:useLocalDpi xmlns:a14="http://schemas.microsoft.com/office/drawing/2010/main"/>
              </a:ext>
            </a:extLst>
          </a:blip>
          <a:srcRect/>
          <a:stretch/>
        </p:blipFill>
        <p:spPr>
          <a:xfrm>
            <a:off x="7904495" y="4284400"/>
            <a:ext cx="3677905" cy="1710000"/>
          </a:xfrm>
          <a:prstGeom prst="rect">
            <a:avLst/>
          </a:prstGeom>
        </p:spPr>
      </p:pic>
      <p:pic>
        <p:nvPicPr>
          <p:cNvPr id="19" name="図 18" descr="部屋に備え付けている看板&#10;&#10;低い精度で自動的に生成された説明">
            <a:extLst>
              <a:ext uri="{FF2B5EF4-FFF2-40B4-BE49-F238E27FC236}">
                <a16:creationId xmlns:a16="http://schemas.microsoft.com/office/drawing/2014/main" id="{FB6B5ADF-E7FF-8D13-F567-45D8BA3C14D0}"/>
              </a:ext>
            </a:extLst>
          </p:cNvPr>
          <p:cNvPicPr>
            <a:picLocks noChangeAspect="1"/>
          </p:cNvPicPr>
          <p:nvPr userDrawn="1"/>
        </p:nvPicPr>
        <p:blipFill>
          <a:blip r:embed="rId5" cstate="print">
            <a:alphaModFix amt="85000"/>
            <a:extLst>
              <a:ext uri="{28A0092B-C50C-407E-A947-70E740481C1C}">
                <a14:useLocalDpi xmlns:a14="http://schemas.microsoft.com/office/drawing/2010/main"/>
              </a:ext>
            </a:extLst>
          </a:blip>
          <a:srcRect/>
          <a:stretch/>
        </p:blipFill>
        <p:spPr>
          <a:xfrm>
            <a:off x="609600" y="863600"/>
            <a:ext cx="7321184" cy="5130800"/>
          </a:xfrm>
          <a:prstGeom prst="rect">
            <a:avLst/>
          </a:prstGeom>
        </p:spPr>
      </p:pic>
      <p:sp>
        <p:nvSpPr>
          <p:cNvPr id="21" name="タイトル 6">
            <a:extLst>
              <a:ext uri="{FF2B5EF4-FFF2-40B4-BE49-F238E27FC236}">
                <a16:creationId xmlns:a16="http://schemas.microsoft.com/office/drawing/2014/main" id="{A1491D09-A13F-DDBF-807A-7E76C333B184}"/>
              </a:ext>
            </a:extLst>
          </p:cNvPr>
          <p:cNvSpPr txBox="1">
            <a:spLocks/>
          </p:cNvSpPr>
          <p:nvPr userDrawn="1"/>
        </p:nvSpPr>
        <p:spPr>
          <a:xfrm>
            <a:off x="663409" y="5341878"/>
            <a:ext cx="4266331" cy="612000"/>
          </a:xfrm>
          <a:prstGeom prst="rect">
            <a:avLst/>
          </a:prstGeom>
          <a:solidFill>
            <a:srgbClr val="F2F2F2">
              <a:alpha val="69804"/>
            </a:srgbClr>
          </a:solidFill>
          <a:ln>
            <a:noFill/>
          </a:ln>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spcAft>
                <a:spcPts val="600"/>
              </a:spcAft>
              <a:defRPr/>
            </a:pPr>
            <a:endParaRPr kumimoji="0" lang="en-US" altLang="ja-JP" sz="3600" b="1" kern="1200">
              <a:solidFill>
                <a:schemeClr val="tx1">
                  <a:lumMod val="75000"/>
                  <a:lumOff val="25000"/>
                </a:schemeClr>
              </a:solidFill>
              <a:effectLst>
                <a:outerShdw blurRad="38100" dist="38100" dir="2700000" algn="tl">
                  <a:srgbClr val="000000">
                    <a:alpha val="43137"/>
                  </a:srgbClr>
                </a:outerShdw>
              </a:effectLst>
              <a:latin typeface="+mj-lt"/>
              <a:ea typeface="+mj-ea"/>
              <a:cs typeface="+mj-cs"/>
            </a:endParaRPr>
          </a:p>
        </p:txBody>
      </p:sp>
      <p:pic>
        <p:nvPicPr>
          <p:cNvPr id="22" name="図 21">
            <a:extLst>
              <a:ext uri="{FF2B5EF4-FFF2-40B4-BE49-F238E27FC236}">
                <a16:creationId xmlns:a16="http://schemas.microsoft.com/office/drawing/2014/main" id="{A1C17366-9955-C4B7-7A28-51DF41CB5F0A}"/>
              </a:ext>
            </a:extLst>
          </p:cNvPr>
          <p:cNvPicPr>
            <a:picLocks noChangeAspect="1"/>
          </p:cNvPicPr>
          <p:nvPr userDrawn="1"/>
        </p:nvPicPr>
        <p:blipFill>
          <a:blip r:embed="rId6"/>
          <a:stretch>
            <a:fillRect/>
          </a:stretch>
        </p:blipFill>
        <p:spPr>
          <a:xfrm>
            <a:off x="734529" y="5415609"/>
            <a:ext cx="1833707" cy="464539"/>
          </a:xfrm>
          <a:prstGeom prst="rect">
            <a:avLst/>
          </a:prstGeom>
        </p:spPr>
      </p:pic>
      <p:pic>
        <p:nvPicPr>
          <p:cNvPr id="23" name="図 22">
            <a:extLst>
              <a:ext uri="{FF2B5EF4-FFF2-40B4-BE49-F238E27FC236}">
                <a16:creationId xmlns:a16="http://schemas.microsoft.com/office/drawing/2014/main" id="{E6F73A6C-9589-4BC0-3CA8-74ABCE280383}"/>
              </a:ext>
            </a:extLst>
          </p:cNvPr>
          <p:cNvPicPr>
            <a:picLocks noChangeAspect="1"/>
          </p:cNvPicPr>
          <p:nvPr userDrawn="1"/>
        </p:nvPicPr>
        <p:blipFill>
          <a:blip r:embed="rId7" cstate="screen">
            <a:extLst>
              <a:ext uri="{BEBA8EAE-BF5A-486C-A8C5-ECC9F3942E4B}">
                <a14:imgProps xmlns:a14="http://schemas.microsoft.com/office/drawing/2010/main">
                  <a14:imgLayer r:embed="rId8">
                    <a14:imgEffect>
                      <a14:backgroundRemoval t="10000" b="90000" l="4219" r="96719">
                        <a14:foregroundMark x1="4219" y1="35000" x2="4219" y2="35000"/>
                        <a14:foregroundMark x1="30625" y1="34000" x2="30625" y2="34000"/>
                        <a14:foregroundMark x1="43594" y1="36500" x2="43594" y2="36500"/>
                        <a14:foregroundMark x1="56094" y1="39500" x2="56094" y2="39500"/>
                        <a14:foregroundMark x1="67344" y1="40000" x2="67344" y2="40000"/>
                        <a14:foregroundMark x1="80000" y1="39000" x2="80000" y2="39000"/>
                        <a14:foregroundMark x1="89688" y1="40000" x2="89688" y2="40000"/>
                        <a14:foregroundMark x1="96719" y1="33000" x2="96719" y2="33000"/>
                        <a14:foregroundMark x1="4219" y1="79000" x2="4219" y2="79000"/>
                        <a14:foregroundMark x1="10938" y1="73000" x2="10938" y2="73000"/>
                        <a14:foregroundMark x1="16563" y1="73000" x2="16563" y2="73000"/>
                        <a14:foregroundMark x1="22813" y1="73000" x2="22813" y2="73000"/>
                        <a14:foregroundMark x1="27656" y1="71500" x2="27656" y2="71500"/>
                        <a14:foregroundMark x1="35469" y1="73000" x2="35469" y2="73000"/>
                        <a14:foregroundMark x1="43125" y1="75000" x2="43125" y2="75000"/>
                        <a14:foregroundMark x1="52500" y1="71000" x2="52500" y2="71000"/>
                        <a14:foregroundMark x1="60313" y1="72000" x2="60313" y2="72000"/>
                        <a14:foregroundMark x1="67031" y1="72000" x2="67031" y2="72000"/>
                        <a14:foregroundMark x1="71250" y1="71000" x2="71250" y2="71000"/>
                        <a14:foregroundMark x1="77500" y1="72000" x2="77500" y2="72000"/>
                        <a14:foregroundMark x1="81250" y1="72500" x2="81250" y2="72500"/>
                        <a14:foregroundMark x1="85156" y1="73500" x2="85156" y2="73500"/>
                        <a14:foregroundMark x1="87500" y1="73500" x2="87500" y2="73500"/>
                        <a14:foregroundMark x1="95156" y1="69000" x2="95156" y2="69000"/>
                        <a14:backgroundMark x1="41719" y1="72500" x2="41719" y2="72500"/>
                        <a14:backgroundMark x1="76250" y1="72500" x2="76250" y2="72500"/>
                      </a14:backgroundRemoval>
                    </a14:imgEffect>
                  </a14:imgLayer>
                </a14:imgProps>
              </a:ext>
              <a:ext uri="{28A0092B-C50C-407E-A947-70E740481C1C}">
                <a14:useLocalDpi xmlns:a14="http://schemas.microsoft.com/office/drawing/2010/main"/>
              </a:ext>
            </a:extLst>
          </a:blip>
          <a:stretch>
            <a:fillRect/>
          </a:stretch>
        </p:blipFill>
        <p:spPr>
          <a:xfrm>
            <a:off x="2655624" y="5296516"/>
            <a:ext cx="2248716" cy="702724"/>
          </a:xfrm>
          <a:prstGeom prst="rect">
            <a:avLst/>
          </a:prstGeom>
        </p:spPr>
      </p:pic>
      <p:sp>
        <p:nvSpPr>
          <p:cNvPr id="24" name="テキスト プレースホルダー 3">
            <a:extLst>
              <a:ext uri="{FF2B5EF4-FFF2-40B4-BE49-F238E27FC236}">
                <a16:creationId xmlns:a16="http://schemas.microsoft.com/office/drawing/2014/main" id="{14FC7567-2299-BC79-B756-6CB6092BF9E0}"/>
              </a:ext>
            </a:extLst>
          </p:cNvPr>
          <p:cNvSpPr>
            <a:spLocks noGrp="1"/>
          </p:cNvSpPr>
          <p:nvPr>
            <p:ph type="body" sz="half" idx="2"/>
          </p:nvPr>
        </p:nvSpPr>
        <p:spPr>
          <a:xfrm>
            <a:off x="663409" y="6040689"/>
            <a:ext cx="3932237" cy="256480"/>
          </a:xfrm>
        </p:spPr>
        <p:txBody>
          <a:bodyPr anchor="ctr">
            <a:normAutofit/>
          </a:bodyPr>
          <a:lstStyle>
            <a:lvl1pPr marL="0" indent="0">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26" name="四角形: 上の 2 つの角を丸める 25">
            <a:extLst>
              <a:ext uri="{FF2B5EF4-FFF2-40B4-BE49-F238E27FC236}">
                <a16:creationId xmlns:a16="http://schemas.microsoft.com/office/drawing/2014/main" id="{FE42D1DC-08D7-7DCE-A9B5-9A8D60D2981A}"/>
              </a:ext>
            </a:extLst>
          </p:cNvPr>
          <p:cNvSpPr/>
          <p:nvPr userDrawn="1"/>
        </p:nvSpPr>
        <p:spPr>
          <a:xfrm rot="5400000">
            <a:off x="2671976" y="512843"/>
            <a:ext cx="1710000" cy="5832314"/>
          </a:xfrm>
          <a:prstGeom prst="round2SameRect">
            <a:avLst>
              <a:gd name="adj1" fmla="val 42361"/>
              <a:gd name="adj2" fmla="val 0"/>
            </a:avLst>
          </a:prstGeom>
          <a:solidFill>
            <a:schemeClr val="bg1">
              <a:lumMod val="95000"/>
              <a:alpha val="698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3600" b="1" i="0" u="none" strike="noStrike" kern="1200" cap="none" spc="0" normalizeH="0" baseline="0" noProof="0">
                <a:ln>
                  <a:noFill/>
                </a:ln>
                <a:solidFill>
                  <a:prstClr val="black">
                    <a:lumMod val="75000"/>
                    <a:lumOff val="25000"/>
                  </a:prstClr>
                </a:solidFill>
                <a:effectLst>
                  <a:outerShdw blurRad="38100" dist="38100" dir="2700000" algn="tl">
                    <a:srgbClr val="000000">
                      <a:alpha val="43137"/>
                    </a:srgbClr>
                  </a:outerShdw>
                </a:effectLst>
                <a:uLnTx/>
                <a:uFillTx/>
                <a:latin typeface="BIZ UDPゴシック"/>
                <a:ea typeface="BIZ UDPゴシック"/>
                <a:cs typeface="+mn-cs"/>
              </a:rPr>
              <a:t>FM802 / FM COCOLO</a:t>
            </a:r>
            <a:br>
              <a:rPr kumimoji="0" lang="en-US" altLang="ja-JP" sz="3600" b="1" i="0" u="none" strike="noStrike" kern="1200" cap="none" spc="0" normalizeH="0" baseline="0" noProof="0">
                <a:ln>
                  <a:noFill/>
                </a:ln>
                <a:solidFill>
                  <a:prstClr val="black">
                    <a:lumMod val="75000"/>
                    <a:lumOff val="25000"/>
                  </a:prstClr>
                </a:solidFill>
                <a:effectLst>
                  <a:outerShdw blurRad="38100" dist="38100" dir="2700000" algn="tl">
                    <a:srgbClr val="000000">
                      <a:alpha val="43137"/>
                    </a:srgbClr>
                  </a:outerShdw>
                </a:effectLst>
                <a:uLnTx/>
                <a:uFillTx/>
                <a:latin typeface="BIZ UDPゴシック"/>
                <a:ea typeface="BIZ UDPゴシック"/>
                <a:cs typeface="+mn-cs"/>
              </a:rPr>
            </a:br>
            <a:r>
              <a:rPr kumimoji="0" lang="en-US" altLang="ja-JP" sz="3600" b="1" i="0" u="none" strike="noStrike" kern="1200" cap="none" spc="0" normalizeH="0" baseline="0" noProof="0">
                <a:ln>
                  <a:noFill/>
                </a:ln>
                <a:solidFill>
                  <a:prstClr val="black">
                    <a:lumMod val="75000"/>
                    <a:lumOff val="25000"/>
                  </a:prstClr>
                </a:solidFill>
                <a:effectLst>
                  <a:outerShdw blurRad="38100" dist="38100" dir="2700000" algn="tl">
                    <a:srgbClr val="000000">
                      <a:alpha val="43137"/>
                    </a:srgbClr>
                  </a:outerShdw>
                </a:effectLst>
                <a:uLnTx/>
                <a:uFillTx/>
                <a:latin typeface="BIZ UDPゴシック"/>
                <a:ea typeface="BIZ UDPゴシック"/>
                <a:cs typeface="+mn-cs"/>
              </a:rPr>
              <a:t>MEDIA PROFILE </a:t>
            </a:r>
          </a:p>
        </p:txBody>
      </p:sp>
    </p:spTree>
    <p:extLst>
      <p:ext uri="{BB962C8B-B14F-4D97-AF65-F5344CB8AC3E}">
        <p14:creationId xmlns:p14="http://schemas.microsoft.com/office/powerpoint/2010/main" val="1380198538"/>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id="{F4C3A1C8-55C6-C26E-CDCE-A2E63F3915A3}"/>
              </a:ext>
            </a:extLst>
          </p:cNvPr>
          <p:cNvGrpSpPr/>
          <p:nvPr userDrawn="1"/>
        </p:nvGrpSpPr>
        <p:grpSpPr>
          <a:xfrm>
            <a:off x="609600" y="366514"/>
            <a:ext cx="10972800" cy="5631061"/>
            <a:chOff x="0" y="-57150"/>
            <a:chExt cx="4334933" cy="2224617"/>
          </a:xfrm>
        </p:grpSpPr>
        <p:sp>
          <p:nvSpPr>
            <p:cNvPr id="9" name="Freeform 3">
              <a:extLst>
                <a:ext uri="{FF2B5EF4-FFF2-40B4-BE49-F238E27FC236}">
                  <a16:creationId xmlns:a16="http://schemas.microsoft.com/office/drawing/2014/main" id="{A5B1AD27-C976-FFE1-D865-6ED7BE0AB448}"/>
                </a:ext>
              </a:extLst>
            </p:cNvPr>
            <p:cNvSpPr/>
            <p:nvPr/>
          </p:nvSpPr>
          <p:spPr>
            <a:xfrm>
              <a:off x="0" y="0"/>
              <a:ext cx="4334933" cy="2167467"/>
            </a:xfrm>
            <a:custGeom>
              <a:avLst/>
              <a:gdLst/>
              <a:ahLst/>
              <a:cxnLst/>
              <a:rect l="l" t="t" r="r" b="b"/>
              <a:pathLst>
                <a:path w="4334933" h="2167467">
                  <a:moveTo>
                    <a:pt x="0" y="0"/>
                  </a:moveTo>
                  <a:lnTo>
                    <a:pt x="4334933" y="0"/>
                  </a:lnTo>
                  <a:lnTo>
                    <a:pt x="4334933" y="2167467"/>
                  </a:lnTo>
                  <a:lnTo>
                    <a:pt x="0" y="2167467"/>
                  </a:lnTo>
                  <a:close/>
                </a:path>
              </a:pathLst>
            </a:custGeom>
            <a:solidFill>
              <a:srgbClr val="000000">
                <a:alpha val="0"/>
              </a:srgbClr>
            </a:solidFill>
            <a:ln w="19050" cap="sq">
              <a:solidFill>
                <a:schemeClr val="tx1">
                  <a:lumMod val="75000"/>
                  <a:lumOff val="25000"/>
                </a:schemeClr>
              </a:solidFill>
              <a:prstDash val="solid"/>
              <a:miter/>
            </a:ln>
          </p:spPr>
          <p:txBody>
            <a:bodyPr/>
            <a:lstStyle/>
            <a:p>
              <a:endParaRPr lang="ja-JP" altLang="en-US" sz="1200">
                <a:latin typeface="BIZ UDPゴシック" panose="020B0400000000000000" pitchFamily="50" charset="-128"/>
                <a:ea typeface="BIZ UDPゴシック" panose="020B0400000000000000" pitchFamily="50" charset="-128"/>
              </a:endParaRPr>
            </a:p>
          </p:txBody>
        </p:sp>
        <p:sp>
          <p:nvSpPr>
            <p:cNvPr id="10" name="TextBox 4">
              <a:extLst>
                <a:ext uri="{FF2B5EF4-FFF2-40B4-BE49-F238E27FC236}">
                  <a16:creationId xmlns:a16="http://schemas.microsoft.com/office/drawing/2014/main" id="{6DDFAFF2-EED7-8732-A67E-AA24C963DFEE}"/>
                </a:ext>
              </a:extLst>
            </p:cNvPr>
            <p:cNvSpPr txBox="1"/>
            <p:nvPr/>
          </p:nvSpPr>
          <p:spPr>
            <a:xfrm>
              <a:off x="0" y="-57150"/>
              <a:ext cx="4334933" cy="2224617"/>
            </a:xfrm>
            <a:prstGeom prst="rect">
              <a:avLst/>
            </a:prstGeom>
          </p:spPr>
          <p:txBody>
            <a:bodyPr lIns="50800" tIns="50800" rIns="50800" bIns="50800" rtlCol="0" anchor="ctr"/>
            <a:lstStyle/>
            <a:p>
              <a:pPr algn="ctr">
                <a:lnSpc>
                  <a:spcPts val="2432"/>
                </a:lnSpc>
              </a:pPr>
              <a:endParaRPr sz="1200">
                <a:latin typeface="BIZ UDPゴシック" panose="020B0400000000000000" pitchFamily="50" charset="-128"/>
                <a:ea typeface="BIZ UDPゴシック" panose="020B0400000000000000" pitchFamily="50" charset="-128"/>
              </a:endParaRPr>
            </a:p>
          </p:txBody>
        </p:sp>
      </p:grpSp>
      <p:grpSp>
        <p:nvGrpSpPr>
          <p:cNvPr id="11" name="Group 8">
            <a:extLst>
              <a:ext uri="{FF2B5EF4-FFF2-40B4-BE49-F238E27FC236}">
                <a16:creationId xmlns:a16="http://schemas.microsoft.com/office/drawing/2014/main" id="{0F489FF0-27AD-99A0-C8A4-7DD32E54BA93}"/>
              </a:ext>
            </a:extLst>
          </p:cNvPr>
          <p:cNvGrpSpPr/>
          <p:nvPr userDrawn="1"/>
        </p:nvGrpSpPr>
        <p:grpSpPr>
          <a:xfrm>
            <a:off x="609600" y="5997575"/>
            <a:ext cx="10972800" cy="349250"/>
            <a:chOff x="0" y="0"/>
            <a:chExt cx="4334933" cy="137975"/>
          </a:xfrm>
        </p:grpSpPr>
        <p:sp>
          <p:nvSpPr>
            <p:cNvPr id="12" name="Freeform 9">
              <a:extLst>
                <a:ext uri="{FF2B5EF4-FFF2-40B4-BE49-F238E27FC236}">
                  <a16:creationId xmlns:a16="http://schemas.microsoft.com/office/drawing/2014/main" id="{36E00800-AE30-FD40-65D6-798F6B6EED98}"/>
                </a:ext>
              </a:extLst>
            </p:cNvPr>
            <p:cNvSpPr/>
            <p:nvPr/>
          </p:nvSpPr>
          <p:spPr>
            <a:xfrm>
              <a:off x="0" y="0"/>
              <a:ext cx="4334933" cy="137975"/>
            </a:xfrm>
            <a:custGeom>
              <a:avLst/>
              <a:gdLst/>
              <a:ahLst/>
              <a:cxnLst/>
              <a:rect l="l" t="t" r="r" b="b"/>
              <a:pathLst>
                <a:path w="4334933" h="137975">
                  <a:moveTo>
                    <a:pt x="0" y="0"/>
                  </a:moveTo>
                  <a:lnTo>
                    <a:pt x="4334933" y="0"/>
                  </a:lnTo>
                  <a:lnTo>
                    <a:pt x="4334933" y="137975"/>
                  </a:lnTo>
                  <a:lnTo>
                    <a:pt x="0" y="137975"/>
                  </a:lnTo>
                  <a:close/>
                </a:path>
              </a:pathLst>
            </a:custGeom>
            <a:solidFill>
              <a:schemeClr val="tx1">
                <a:lumMod val="75000"/>
                <a:lumOff val="25000"/>
              </a:schemeClr>
            </a:solidFill>
            <a:ln>
              <a:solidFill>
                <a:schemeClr val="tx1">
                  <a:lumMod val="75000"/>
                  <a:lumOff val="25000"/>
                </a:schemeClr>
              </a:solidFill>
            </a:ln>
          </p:spPr>
          <p:txBody>
            <a:bodyPr/>
            <a:lstStyle/>
            <a:p>
              <a:endParaRPr lang="ja-JP" altLang="en-US" sz="1200">
                <a:latin typeface="BIZ UDPゴシック" panose="020B0400000000000000" pitchFamily="50" charset="-128"/>
                <a:ea typeface="BIZ UDPゴシック" panose="020B0400000000000000" pitchFamily="50" charset="-128"/>
              </a:endParaRPr>
            </a:p>
          </p:txBody>
        </p:sp>
        <p:sp>
          <p:nvSpPr>
            <p:cNvPr id="13" name="TextBox 10">
              <a:extLst>
                <a:ext uri="{FF2B5EF4-FFF2-40B4-BE49-F238E27FC236}">
                  <a16:creationId xmlns:a16="http://schemas.microsoft.com/office/drawing/2014/main" id="{BE519962-A64C-1CDA-7145-A28CFC5F4796}"/>
                </a:ext>
              </a:extLst>
            </p:cNvPr>
            <p:cNvSpPr txBox="1"/>
            <p:nvPr/>
          </p:nvSpPr>
          <p:spPr>
            <a:xfrm>
              <a:off x="0" y="-57150"/>
              <a:ext cx="4334933" cy="195125"/>
            </a:xfrm>
            <a:prstGeom prst="rect">
              <a:avLst/>
            </a:prstGeom>
          </p:spPr>
          <p:txBody>
            <a:bodyPr lIns="50800" tIns="50800" rIns="50800" bIns="50800" rtlCol="0" anchor="ctr"/>
            <a:lstStyle/>
            <a:p>
              <a:pPr algn="ctr">
                <a:lnSpc>
                  <a:spcPts val="2432"/>
                </a:lnSpc>
              </a:pPr>
              <a:endParaRPr sz="1200">
                <a:latin typeface="BIZ UDPゴシック" panose="020B0400000000000000" pitchFamily="50" charset="-128"/>
                <a:ea typeface="BIZ UDPゴシック" panose="020B0400000000000000" pitchFamily="50" charset="-128"/>
              </a:endParaRPr>
            </a:p>
          </p:txBody>
        </p:sp>
      </p:grpSp>
      <p:grpSp>
        <p:nvGrpSpPr>
          <p:cNvPr id="15" name="Group 15">
            <a:extLst>
              <a:ext uri="{FF2B5EF4-FFF2-40B4-BE49-F238E27FC236}">
                <a16:creationId xmlns:a16="http://schemas.microsoft.com/office/drawing/2014/main" id="{7CF549AF-51C5-993B-3DCF-E3215D6FBF70}"/>
              </a:ext>
            </a:extLst>
          </p:cNvPr>
          <p:cNvGrpSpPr/>
          <p:nvPr userDrawn="1"/>
        </p:nvGrpSpPr>
        <p:grpSpPr>
          <a:xfrm>
            <a:off x="609600" y="511175"/>
            <a:ext cx="10972800" cy="349250"/>
            <a:chOff x="0" y="0"/>
            <a:chExt cx="4334933" cy="137975"/>
          </a:xfrm>
        </p:grpSpPr>
        <p:sp>
          <p:nvSpPr>
            <p:cNvPr id="16" name="Freeform 16">
              <a:extLst>
                <a:ext uri="{FF2B5EF4-FFF2-40B4-BE49-F238E27FC236}">
                  <a16:creationId xmlns:a16="http://schemas.microsoft.com/office/drawing/2014/main" id="{66BFB6E6-EBCC-5063-BFD7-2963316BFC99}"/>
                </a:ext>
              </a:extLst>
            </p:cNvPr>
            <p:cNvSpPr/>
            <p:nvPr/>
          </p:nvSpPr>
          <p:spPr>
            <a:xfrm>
              <a:off x="0" y="0"/>
              <a:ext cx="4334933" cy="137975"/>
            </a:xfrm>
            <a:custGeom>
              <a:avLst/>
              <a:gdLst/>
              <a:ahLst/>
              <a:cxnLst/>
              <a:rect l="l" t="t" r="r" b="b"/>
              <a:pathLst>
                <a:path w="4334933" h="137975">
                  <a:moveTo>
                    <a:pt x="0" y="0"/>
                  </a:moveTo>
                  <a:lnTo>
                    <a:pt x="4334933" y="0"/>
                  </a:lnTo>
                  <a:lnTo>
                    <a:pt x="4334933" y="137975"/>
                  </a:lnTo>
                  <a:lnTo>
                    <a:pt x="0" y="137975"/>
                  </a:lnTo>
                  <a:close/>
                </a:path>
              </a:pathLst>
            </a:custGeom>
            <a:solidFill>
              <a:schemeClr val="tx1">
                <a:lumMod val="75000"/>
                <a:lumOff val="25000"/>
              </a:schemeClr>
            </a:solidFill>
            <a:ln>
              <a:solidFill>
                <a:schemeClr val="tx1">
                  <a:lumMod val="75000"/>
                  <a:lumOff val="25000"/>
                </a:schemeClr>
              </a:solidFill>
            </a:ln>
          </p:spPr>
          <p:txBody>
            <a:bodyPr/>
            <a:lstStyle/>
            <a:p>
              <a:endParaRPr lang="ja-JP" altLang="en-US" sz="1200">
                <a:latin typeface="BIZ UDPゴシック" panose="020B0400000000000000" pitchFamily="50" charset="-128"/>
                <a:ea typeface="BIZ UDPゴシック" panose="020B0400000000000000" pitchFamily="50" charset="-128"/>
              </a:endParaRPr>
            </a:p>
          </p:txBody>
        </p:sp>
        <p:sp>
          <p:nvSpPr>
            <p:cNvPr id="17" name="TextBox 17">
              <a:extLst>
                <a:ext uri="{FF2B5EF4-FFF2-40B4-BE49-F238E27FC236}">
                  <a16:creationId xmlns:a16="http://schemas.microsoft.com/office/drawing/2014/main" id="{0100CBC4-7A58-1780-7B0F-EF8ADFE7F72D}"/>
                </a:ext>
              </a:extLst>
            </p:cNvPr>
            <p:cNvSpPr txBox="1"/>
            <p:nvPr/>
          </p:nvSpPr>
          <p:spPr>
            <a:xfrm>
              <a:off x="0" y="-57150"/>
              <a:ext cx="4334933" cy="195125"/>
            </a:xfrm>
            <a:prstGeom prst="rect">
              <a:avLst/>
            </a:prstGeom>
          </p:spPr>
          <p:txBody>
            <a:bodyPr lIns="50800" tIns="50800" rIns="50800" bIns="50800" rtlCol="0" anchor="ctr"/>
            <a:lstStyle/>
            <a:p>
              <a:pPr algn="ctr">
                <a:lnSpc>
                  <a:spcPts val="2432"/>
                </a:lnSpc>
              </a:pPr>
              <a:endParaRPr sz="1200">
                <a:latin typeface="BIZ UDPゴシック" panose="020B0400000000000000" pitchFamily="50" charset="-128"/>
                <a:ea typeface="BIZ UDPゴシック" panose="020B0400000000000000" pitchFamily="50" charset="-128"/>
              </a:endParaRPr>
            </a:p>
          </p:txBody>
        </p:sp>
      </p:grpSp>
      <p:sp>
        <p:nvSpPr>
          <p:cNvPr id="19" name="タイトル 1">
            <a:extLst>
              <a:ext uri="{FF2B5EF4-FFF2-40B4-BE49-F238E27FC236}">
                <a16:creationId xmlns:a16="http://schemas.microsoft.com/office/drawing/2014/main" id="{80B32A87-CE78-D778-A214-D2D90719003B}"/>
              </a:ext>
            </a:extLst>
          </p:cNvPr>
          <p:cNvSpPr>
            <a:spLocks noGrp="1"/>
          </p:cNvSpPr>
          <p:nvPr>
            <p:ph type="title" hasCustomPrompt="1"/>
          </p:nvPr>
        </p:nvSpPr>
        <p:spPr>
          <a:xfrm>
            <a:off x="855461" y="511175"/>
            <a:ext cx="4935739" cy="349250"/>
          </a:xfrm>
        </p:spPr>
        <p:txBody>
          <a:bodyPr>
            <a:normAutofit/>
          </a:bodyPr>
          <a:lstStyle>
            <a:lvl1pPr algn="l">
              <a:defRPr sz="1600">
                <a:solidFill>
                  <a:schemeClr val="bg1"/>
                </a:solidFill>
              </a:defRPr>
            </a:lvl1pPr>
          </a:lstStyle>
          <a:p>
            <a:r>
              <a:rPr kumimoji="1" lang="ja-JP" altLang="en-US"/>
              <a:t>タイトルの書式設定</a:t>
            </a:r>
          </a:p>
        </p:txBody>
      </p:sp>
      <p:sp>
        <p:nvSpPr>
          <p:cNvPr id="2" name="日付プレースホルダー 1">
            <a:extLst>
              <a:ext uri="{FF2B5EF4-FFF2-40B4-BE49-F238E27FC236}">
                <a16:creationId xmlns:a16="http://schemas.microsoft.com/office/drawing/2014/main" id="{122C1B53-98DF-8DAE-D7CE-5EBC9EEB9B29}"/>
              </a:ext>
            </a:extLst>
          </p:cNvPr>
          <p:cNvSpPr>
            <a:spLocks noGrp="1"/>
          </p:cNvSpPr>
          <p:nvPr>
            <p:ph type="dt" sz="half" idx="10"/>
          </p:nvPr>
        </p:nvSpPr>
        <p:spPr/>
        <p:txBody>
          <a:bodyPr/>
          <a:lstStyle/>
          <a:p>
            <a:fld id="{C5748CA7-B4DC-4B26-96B4-3A8E15E1611F}" type="datetime1">
              <a:rPr kumimoji="1" lang="ja-JP" altLang="en-US" smtClean="0"/>
              <a:t>2025/7/22</a:t>
            </a:fld>
            <a:endParaRPr kumimoji="1" lang="ja-JP" altLang="en-US"/>
          </a:p>
        </p:txBody>
      </p:sp>
      <p:sp>
        <p:nvSpPr>
          <p:cNvPr id="3" name="フッター プレースホルダー 2">
            <a:extLst>
              <a:ext uri="{FF2B5EF4-FFF2-40B4-BE49-F238E27FC236}">
                <a16:creationId xmlns:a16="http://schemas.microsoft.com/office/drawing/2014/main" id="{337DA117-620B-9F3D-F790-755B52BF9EF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0160BD7-5490-DD54-4C48-25DE18F929BB}"/>
              </a:ext>
            </a:extLst>
          </p:cNvPr>
          <p:cNvSpPr>
            <a:spLocks noGrp="1"/>
          </p:cNvSpPr>
          <p:nvPr>
            <p:ph type="sldNum" sz="quarter" idx="12"/>
          </p:nvPr>
        </p:nvSpPr>
        <p:spPr>
          <a:xfrm>
            <a:off x="8826919" y="501650"/>
            <a:ext cx="2743200" cy="365125"/>
          </a:xfrm>
        </p:spPr>
        <p:txBody>
          <a:bodyPr/>
          <a:lstStyle>
            <a:lvl1pPr>
              <a:defRPr sz="1100">
                <a:solidFill>
                  <a:schemeClr val="bg1"/>
                </a:solidFill>
              </a:defRPr>
            </a:lvl1pPr>
          </a:lstStyle>
          <a:p>
            <a:fld id="{0A02556B-612F-45EA-8CAE-134C16D722C5}" type="slidenum">
              <a:rPr lang="ja-JP" altLang="en-US" smtClean="0"/>
              <a:pPr/>
              <a:t>‹#›</a:t>
            </a:fld>
            <a:endParaRPr lang="ja-JP" altLang="en-US"/>
          </a:p>
        </p:txBody>
      </p:sp>
      <p:sp>
        <p:nvSpPr>
          <p:cNvPr id="5" name="テキスト ボックス 4">
            <a:extLst>
              <a:ext uri="{FF2B5EF4-FFF2-40B4-BE49-F238E27FC236}">
                <a16:creationId xmlns:a16="http://schemas.microsoft.com/office/drawing/2014/main" id="{27DB3A4A-596F-0A4E-1A3A-BC9E0ED03233}"/>
              </a:ext>
            </a:extLst>
          </p:cNvPr>
          <p:cNvSpPr txBox="1">
            <a:spLocks noChangeArrowheads="1"/>
          </p:cNvSpPr>
          <p:nvPr userDrawn="1"/>
        </p:nvSpPr>
        <p:spPr bwMode="auto">
          <a:xfrm>
            <a:off x="8743122" y="6146770"/>
            <a:ext cx="283927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eaLnBrk="0" fontAlgn="base" latinLnBrk="0" hangingPunct="0">
              <a:lnSpc>
                <a:spcPct val="100000"/>
              </a:lnSpc>
              <a:spcBef>
                <a:spcPct val="0"/>
              </a:spcBef>
              <a:spcAft>
                <a:spcPct val="0"/>
              </a:spcAft>
              <a:buClrTx/>
              <a:buSzTx/>
              <a:buFontTx/>
              <a:buNone/>
              <a:tabLst/>
              <a:defRPr/>
            </a:pPr>
            <a:r>
              <a:rPr kumimoji="1" lang="en-US" altLang="ja-JP" sz="700" b="1" i="0" u="none" strike="noStrike" kern="0" cap="none" spc="0" normalizeH="0" baseline="0" noProof="0">
                <a:ln>
                  <a:noFill/>
                </a:ln>
                <a:solidFill>
                  <a:schemeClr val="bg1"/>
                </a:solidFill>
                <a:effectLst/>
                <a:uLnTx/>
                <a:uFillTx/>
                <a:latin typeface="+mn-ea"/>
                <a:ea typeface="+mn-ea"/>
              </a:rPr>
              <a:t>Copyright (C) 2024 FM802. </a:t>
            </a:r>
            <a:r>
              <a:rPr kumimoji="1" lang="ja-JP" altLang="en-US" sz="700" b="1" i="0" u="none" strike="noStrike" kern="0" cap="none" spc="0" normalizeH="0" baseline="0" noProof="0">
                <a:ln>
                  <a:noFill/>
                </a:ln>
                <a:solidFill>
                  <a:schemeClr val="bg1"/>
                </a:solidFill>
                <a:effectLst/>
                <a:uLnTx/>
                <a:uFillTx/>
                <a:latin typeface="+mn-ea"/>
                <a:ea typeface="+mn-ea"/>
              </a:rPr>
              <a:t> </a:t>
            </a:r>
            <a:r>
              <a:rPr kumimoji="1" lang="en-US" altLang="ja-JP" sz="700" b="1" i="0" u="none" strike="noStrike" kern="0" cap="none" spc="0" normalizeH="0" baseline="0" noProof="0">
                <a:ln>
                  <a:noFill/>
                </a:ln>
                <a:solidFill>
                  <a:schemeClr val="bg1"/>
                </a:solidFill>
                <a:effectLst/>
                <a:uLnTx/>
                <a:uFillTx/>
                <a:latin typeface="+mn-ea"/>
                <a:ea typeface="+mn-ea"/>
              </a:rPr>
              <a:t>All Rights Reserved.</a:t>
            </a:r>
            <a:endParaRPr kumimoji="1" lang="ja-JP" altLang="en-US" sz="700" b="1" i="0" u="none" strike="noStrike" kern="0" cap="none" spc="0" normalizeH="0" baseline="0" noProof="0">
              <a:ln>
                <a:noFill/>
              </a:ln>
              <a:solidFill>
                <a:schemeClr val="bg1"/>
              </a:solidFill>
              <a:effectLst/>
              <a:uLnTx/>
              <a:uFillTx/>
              <a:latin typeface="+mn-ea"/>
              <a:ea typeface="+mn-ea"/>
            </a:endParaRPr>
          </a:p>
        </p:txBody>
      </p:sp>
    </p:spTree>
    <p:extLst>
      <p:ext uri="{BB962C8B-B14F-4D97-AF65-F5344CB8AC3E}">
        <p14:creationId xmlns:p14="http://schemas.microsoft.com/office/powerpoint/2010/main" val="11403826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3F5E19-1770-896C-D1BB-F75C75427D5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DEC121C-6D40-6766-39D5-E03C097366D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94A6E7A-F5FE-A577-2D85-BF88BE15FE91}"/>
              </a:ext>
            </a:extLst>
          </p:cNvPr>
          <p:cNvSpPr>
            <a:spLocks noGrp="1"/>
          </p:cNvSpPr>
          <p:nvPr>
            <p:ph type="dt" sz="half" idx="10"/>
          </p:nvPr>
        </p:nvSpPr>
        <p:spPr/>
        <p:txBody>
          <a:bodyPr/>
          <a:lstStyle/>
          <a:p>
            <a:fld id="{5AA24BCF-AD77-4E03-AC25-AA2B1C2BD4AE}" type="datetime1">
              <a:rPr kumimoji="1" lang="ja-JP" altLang="en-US" smtClean="0"/>
              <a:t>2025/7/22</a:t>
            </a:fld>
            <a:endParaRPr kumimoji="1" lang="ja-JP" altLang="en-US"/>
          </a:p>
        </p:txBody>
      </p:sp>
      <p:sp>
        <p:nvSpPr>
          <p:cNvPr id="5" name="フッター プレースホルダー 4">
            <a:extLst>
              <a:ext uri="{FF2B5EF4-FFF2-40B4-BE49-F238E27FC236}">
                <a16:creationId xmlns:a16="http://schemas.microsoft.com/office/drawing/2014/main" id="{46D8452E-1517-79A7-14CF-C9E24A4B9A7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34CDA78-3D87-A409-2FE2-51F19CF0D092}"/>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19810180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45520D-7DF3-B980-F82F-470CBBA2313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732AEA7-5904-A21F-819C-7B8AB3732B5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134D5A6-42EE-852D-9276-5A2AFE4D2C03}"/>
              </a:ext>
            </a:extLst>
          </p:cNvPr>
          <p:cNvSpPr>
            <a:spLocks noGrp="1"/>
          </p:cNvSpPr>
          <p:nvPr>
            <p:ph type="dt" sz="half" idx="10"/>
          </p:nvPr>
        </p:nvSpPr>
        <p:spPr/>
        <p:txBody>
          <a:bodyPr/>
          <a:lstStyle/>
          <a:p>
            <a:fld id="{F10B7002-32F4-4F59-9EDB-7998FA418662}" type="datetime1">
              <a:rPr kumimoji="1" lang="ja-JP" altLang="en-US" smtClean="0"/>
              <a:t>2025/7/22</a:t>
            </a:fld>
            <a:endParaRPr kumimoji="1" lang="ja-JP" altLang="en-US"/>
          </a:p>
        </p:txBody>
      </p:sp>
      <p:sp>
        <p:nvSpPr>
          <p:cNvPr id="5" name="フッター プレースホルダー 4">
            <a:extLst>
              <a:ext uri="{FF2B5EF4-FFF2-40B4-BE49-F238E27FC236}">
                <a16:creationId xmlns:a16="http://schemas.microsoft.com/office/drawing/2014/main" id="{809CF648-7848-941F-A428-C78225217CB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EB7D0FB-3D44-F602-571C-87054B855812}"/>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25711885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565C3F-C832-4C87-B436-F153B7CD6EA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7B3253C-1B6E-61F7-8490-4257CE79339A}"/>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458397A-B055-232B-384E-3F0D2115459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8A2562F-7565-2ADC-9547-62B4080AC59B}"/>
              </a:ext>
            </a:extLst>
          </p:cNvPr>
          <p:cNvSpPr>
            <a:spLocks noGrp="1"/>
          </p:cNvSpPr>
          <p:nvPr>
            <p:ph type="dt" sz="half" idx="10"/>
          </p:nvPr>
        </p:nvSpPr>
        <p:spPr/>
        <p:txBody>
          <a:bodyPr/>
          <a:lstStyle/>
          <a:p>
            <a:fld id="{E7B689EC-51BA-4F7D-BDA8-D46B54BB20E3}" type="datetime1">
              <a:rPr kumimoji="1" lang="ja-JP" altLang="en-US" smtClean="0"/>
              <a:t>2025/7/22</a:t>
            </a:fld>
            <a:endParaRPr kumimoji="1" lang="ja-JP" altLang="en-US"/>
          </a:p>
        </p:txBody>
      </p:sp>
      <p:sp>
        <p:nvSpPr>
          <p:cNvPr id="6" name="フッター プレースホルダー 5">
            <a:extLst>
              <a:ext uri="{FF2B5EF4-FFF2-40B4-BE49-F238E27FC236}">
                <a16:creationId xmlns:a16="http://schemas.microsoft.com/office/drawing/2014/main" id="{431E64FF-F923-726B-C4C7-177A47A28E4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169148A-ACBC-F01C-61D3-2992E45A0E0D}"/>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42383710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9C1F02-B332-9D4F-193E-2DF0B7FE0E6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A94B933-FE3E-0211-2C67-E3536138FA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1522F20-ECA2-7899-6B2C-9AAC2DC2B84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9725C82-96C4-F6EA-EBCB-E8FC0FDA3A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B74EB22-5A2F-C078-97A2-6D3C55F0321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FE3B0D0-0E49-323C-F676-53E59C7967D6}"/>
              </a:ext>
            </a:extLst>
          </p:cNvPr>
          <p:cNvSpPr>
            <a:spLocks noGrp="1"/>
          </p:cNvSpPr>
          <p:nvPr>
            <p:ph type="dt" sz="half" idx="10"/>
          </p:nvPr>
        </p:nvSpPr>
        <p:spPr/>
        <p:txBody>
          <a:bodyPr/>
          <a:lstStyle/>
          <a:p>
            <a:fld id="{88E3E06B-9F62-486F-8746-25384607415C}" type="datetime1">
              <a:rPr kumimoji="1" lang="ja-JP" altLang="en-US" smtClean="0"/>
              <a:t>2025/7/22</a:t>
            </a:fld>
            <a:endParaRPr kumimoji="1" lang="ja-JP" altLang="en-US"/>
          </a:p>
        </p:txBody>
      </p:sp>
      <p:sp>
        <p:nvSpPr>
          <p:cNvPr id="8" name="フッター プレースホルダー 7">
            <a:extLst>
              <a:ext uri="{FF2B5EF4-FFF2-40B4-BE49-F238E27FC236}">
                <a16:creationId xmlns:a16="http://schemas.microsoft.com/office/drawing/2014/main" id="{6938ACF8-A147-D9F2-9F94-725B86074ED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FBC6707A-3322-A663-E270-19D34A2507D9}"/>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493799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C90271-EACD-32FB-8348-AC3DA453093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C1C7482-D19C-1181-3A6D-FC658D9BC232}"/>
              </a:ext>
            </a:extLst>
          </p:cNvPr>
          <p:cNvSpPr>
            <a:spLocks noGrp="1"/>
          </p:cNvSpPr>
          <p:nvPr>
            <p:ph type="dt" sz="half" idx="10"/>
          </p:nvPr>
        </p:nvSpPr>
        <p:spPr/>
        <p:txBody>
          <a:bodyPr/>
          <a:lstStyle/>
          <a:p>
            <a:fld id="{09F83CE9-861A-472A-BBB1-A872CF1F2671}" type="datetime1">
              <a:rPr kumimoji="1" lang="ja-JP" altLang="en-US" smtClean="0"/>
              <a:t>2025/7/22</a:t>
            </a:fld>
            <a:endParaRPr kumimoji="1" lang="ja-JP" altLang="en-US"/>
          </a:p>
        </p:txBody>
      </p:sp>
      <p:sp>
        <p:nvSpPr>
          <p:cNvPr id="4" name="フッター プレースホルダー 3">
            <a:extLst>
              <a:ext uri="{FF2B5EF4-FFF2-40B4-BE49-F238E27FC236}">
                <a16:creationId xmlns:a16="http://schemas.microsoft.com/office/drawing/2014/main" id="{26718AAB-F184-3A9C-DB98-620EA6D40A8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B6CD8EF-9F16-1EF2-0CA0-F642BE3771E0}"/>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41610863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CF93121-4ACB-98C2-2899-7059A5579A40}"/>
              </a:ext>
            </a:extLst>
          </p:cNvPr>
          <p:cNvSpPr>
            <a:spLocks noGrp="1"/>
          </p:cNvSpPr>
          <p:nvPr>
            <p:ph type="dt" sz="half" idx="10"/>
          </p:nvPr>
        </p:nvSpPr>
        <p:spPr/>
        <p:txBody>
          <a:bodyPr/>
          <a:lstStyle/>
          <a:p>
            <a:fld id="{466F0E5D-D66B-441C-87C9-AE8C4248C330}" type="datetime1">
              <a:rPr kumimoji="1" lang="ja-JP" altLang="en-US" smtClean="0"/>
              <a:t>2025/7/22</a:t>
            </a:fld>
            <a:endParaRPr kumimoji="1" lang="ja-JP" altLang="en-US"/>
          </a:p>
        </p:txBody>
      </p:sp>
      <p:sp>
        <p:nvSpPr>
          <p:cNvPr id="3" name="フッター プレースホルダー 2">
            <a:extLst>
              <a:ext uri="{FF2B5EF4-FFF2-40B4-BE49-F238E27FC236}">
                <a16:creationId xmlns:a16="http://schemas.microsoft.com/office/drawing/2014/main" id="{786AD870-C024-36F7-224B-401C0D62267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C12D728-5322-E757-132D-2A66EA773F61}"/>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18236433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9598CF-55AA-9FBC-916B-87E9C9C124E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45A7089-28D6-2C0D-B42D-A12AEF92C5F5}"/>
              </a:ext>
            </a:extLst>
          </p:cNvPr>
          <p:cNvSpPr>
            <a:spLocks noGrp="1"/>
          </p:cNvSpPr>
          <p:nvPr>
            <p:ph type="dt" sz="half" idx="10"/>
          </p:nvPr>
        </p:nvSpPr>
        <p:spPr/>
        <p:txBody>
          <a:bodyPr/>
          <a:lstStyle/>
          <a:p>
            <a:fld id="{1FBA20FD-944E-4BC3-8FD7-B41585048F32}" type="datetime1">
              <a:rPr kumimoji="1" lang="ja-JP" altLang="en-US" smtClean="0"/>
              <a:t>2025/7/22</a:t>
            </a:fld>
            <a:endParaRPr kumimoji="1" lang="ja-JP" altLang="en-US"/>
          </a:p>
        </p:txBody>
      </p:sp>
      <p:sp>
        <p:nvSpPr>
          <p:cNvPr id="4" name="フッター プレースホルダー 3">
            <a:extLst>
              <a:ext uri="{FF2B5EF4-FFF2-40B4-BE49-F238E27FC236}">
                <a16:creationId xmlns:a16="http://schemas.microsoft.com/office/drawing/2014/main" id="{DA56BC34-B252-671B-A09D-228D7366612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9406062-AF09-5C31-5F3B-2324F8E1D582}"/>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30829789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CE90B8-E132-1750-52D4-63B118E7053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E261955-D361-5F1D-7E1F-F3AC9A4BB5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C033014-65EC-6B3F-5CE7-6F9465C274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B2E49B4-BCAB-2169-679C-1D126072DDBD}"/>
              </a:ext>
            </a:extLst>
          </p:cNvPr>
          <p:cNvSpPr>
            <a:spLocks noGrp="1"/>
          </p:cNvSpPr>
          <p:nvPr>
            <p:ph type="dt" sz="half" idx="10"/>
          </p:nvPr>
        </p:nvSpPr>
        <p:spPr/>
        <p:txBody>
          <a:bodyPr/>
          <a:lstStyle/>
          <a:p>
            <a:fld id="{0FCCAAD3-3B03-4D85-8CB0-5E7E4A8BA824}" type="datetime1">
              <a:rPr kumimoji="1" lang="ja-JP" altLang="en-US" smtClean="0"/>
              <a:t>2025/7/22</a:t>
            </a:fld>
            <a:endParaRPr kumimoji="1" lang="ja-JP" altLang="en-US"/>
          </a:p>
        </p:txBody>
      </p:sp>
      <p:sp>
        <p:nvSpPr>
          <p:cNvPr id="6" name="フッター プレースホルダー 5">
            <a:extLst>
              <a:ext uri="{FF2B5EF4-FFF2-40B4-BE49-F238E27FC236}">
                <a16:creationId xmlns:a16="http://schemas.microsoft.com/office/drawing/2014/main" id="{BAFE1AAF-8185-0B1B-CF62-ED88A026B12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CB3A52A-4CB5-8A1C-F22C-FF2FAAF06511}"/>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783957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9" name="Freeform 3">
            <a:extLst>
              <a:ext uri="{FF2B5EF4-FFF2-40B4-BE49-F238E27FC236}">
                <a16:creationId xmlns:a16="http://schemas.microsoft.com/office/drawing/2014/main" id="{A5B1AD27-C976-FFE1-D865-6ED7BE0AB448}"/>
              </a:ext>
            </a:extLst>
          </p:cNvPr>
          <p:cNvSpPr/>
          <p:nvPr userDrawn="1"/>
        </p:nvSpPr>
        <p:spPr>
          <a:xfrm>
            <a:off x="609600" y="511175"/>
            <a:ext cx="10972800" cy="5835650"/>
          </a:xfrm>
          <a:custGeom>
            <a:avLst/>
            <a:gdLst/>
            <a:ahLst/>
            <a:cxnLst/>
            <a:rect l="l" t="t" r="r" b="b"/>
            <a:pathLst>
              <a:path w="4334933" h="2167467">
                <a:moveTo>
                  <a:pt x="0" y="0"/>
                </a:moveTo>
                <a:lnTo>
                  <a:pt x="4334933" y="0"/>
                </a:lnTo>
                <a:lnTo>
                  <a:pt x="4334933" y="2167467"/>
                </a:lnTo>
                <a:lnTo>
                  <a:pt x="0" y="2167467"/>
                </a:lnTo>
                <a:close/>
              </a:path>
            </a:pathLst>
          </a:custGeom>
          <a:solidFill>
            <a:srgbClr val="F9F9F9">
              <a:alpha val="0"/>
            </a:srgbClr>
          </a:solidFill>
          <a:ln w="19050" cap="sq">
            <a:solidFill>
              <a:schemeClr val="tx1">
                <a:lumMod val="75000"/>
                <a:lumOff val="25000"/>
              </a:schemeClr>
            </a:solidFill>
            <a:prstDash val="solid"/>
            <a:miter/>
          </a:ln>
        </p:spPr>
        <p:txBody>
          <a:bodyPr/>
          <a:lstStyle/>
          <a:p>
            <a:endParaRPr lang="ja-JP" altLang="en-US" sz="120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6" name="TextBox 4">
            <a:extLst>
              <a:ext uri="{FF2B5EF4-FFF2-40B4-BE49-F238E27FC236}">
                <a16:creationId xmlns:a16="http://schemas.microsoft.com/office/drawing/2014/main" id="{42D65948-6749-95D9-5806-89B63A08CEE6}"/>
              </a:ext>
            </a:extLst>
          </p:cNvPr>
          <p:cNvSpPr txBox="1"/>
          <p:nvPr userDrawn="1"/>
        </p:nvSpPr>
        <p:spPr>
          <a:xfrm>
            <a:off x="609600" y="501650"/>
            <a:ext cx="10972800" cy="5845175"/>
          </a:xfrm>
          <a:prstGeom prst="rect">
            <a:avLst/>
          </a:prstGeom>
          <a:solidFill>
            <a:srgbClr val="F9F9F9"/>
          </a:solidFill>
          <a:ln w="19050">
            <a:solidFill>
              <a:schemeClr val="tx1"/>
            </a:solidFill>
          </a:ln>
        </p:spPr>
        <p:txBody>
          <a:bodyPr lIns="50800" tIns="50800" rIns="50800" bIns="50800" rtlCol="0" anchor="ctr"/>
          <a:lstStyle/>
          <a:p>
            <a:pPr algn="ctr">
              <a:lnSpc>
                <a:spcPts val="2432"/>
              </a:lnSpc>
            </a:pPr>
            <a:endParaRPr sz="1200">
              <a:latin typeface="BIZ UDPゴシック" panose="020B0400000000000000" pitchFamily="50" charset="-128"/>
              <a:ea typeface="BIZ UDPゴシック" panose="020B0400000000000000" pitchFamily="50" charset="-128"/>
            </a:endParaRPr>
          </a:p>
        </p:txBody>
      </p:sp>
      <p:sp>
        <p:nvSpPr>
          <p:cNvPr id="8" name="テキスト プレースホルダー 7">
            <a:extLst>
              <a:ext uri="{FF2B5EF4-FFF2-40B4-BE49-F238E27FC236}">
                <a16:creationId xmlns:a16="http://schemas.microsoft.com/office/drawing/2014/main" id="{B20D656D-76B4-3F11-5BF6-DC4B7E285E31}"/>
              </a:ext>
            </a:extLst>
          </p:cNvPr>
          <p:cNvSpPr>
            <a:spLocks noGrp="1"/>
          </p:cNvSpPr>
          <p:nvPr>
            <p:ph type="body" sz="quarter" idx="13"/>
          </p:nvPr>
        </p:nvSpPr>
        <p:spPr>
          <a:xfrm>
            <a:off x="838200" y="926960"/>
            <a:ext cx="10515600" cy="345810"/>
          </a:xfrm>
        </p:spPr>
        <p:txBody>
          <a:bodyPr anchor="t">
            <a:normAutofit/>
          </a:bodyPr>
          <a:lstStyle>
            <a:lvl1pPr marL="0" indent="0" algn="ctr">
              <a:buNone/>
              <a:defRPr sz="1800" b="1" u="sng">
                <a:solidFill>
                  <a:schemeClr val="accent1"/>
                </a:solidFill>
                <a:effectLst/>
              </a:defRPr>
            </a:lvl1pPr>
          </a:lstStyle>
          <a:p>
            <a:pPr lvl="0"/>
            <a:r>
              <a:rPr kumimoji="1" lang="ja-JP" altLang="en-US"/>
              <a:t>マスター テキストの書式設定</a:t>
            </a:r>
          </a:p>
        </p:txBody>
      </p:sp>
      <p:grpSp>
        <p:nvGrpSpPr>
          <p:cNvPr id="11" name="Group 8">
            <a:extLst>
              <a:ext uri="{FF2B5EF4-FFF2-40B4-BE49-F238E27FC236}">
                <a16:creationId xmlns:a16="http://schemas.microsoft.com/office/drawing/2014/main" id="{0F489FF0-27AD-99A0-C8A4-7DD32E54BA93}"/>
              </a:ext>
            </a:extLst>
          </p:cNvPr>
          <p:cNvGrpSpPr/>
          <p:nvPr userDrawn="1"/>
        </p:nvGrpSpPr>
        <p:grpSpPr>
          <a:xfrm>
            <a:off x="609600" y="5997575"/>
            <a:ext cx="10972800" cy="349250"/>
            <a:chOff x="0" y="0"/>
            <a:chExt cx="4334933" cy="137975"/>
          </a:xfrm>
        </p:grpSpPr>
        <p:sp>
          <p:nvSpPr>
            <p:cNvPr id="12" name="Freeform 9">
              <a:extLst>
                <a:ext uri="{FF2B5EF4-FFF2-40B4-BE49-F238E27FC236}">
                  <a16:creationId xmlns:a16="http://schemas.microsoft.com/office/drawing/2014/main" id="{36E00800-AE30-FD40-65D6-798F6B6EED98}"/>
                </a:ext>
              </a:extLst>
            </p:cNvPr>
            <p:cNvSpPr/>
            <p:nvPr/>
          </p:nvSpPr>
          <p:spPr>
            <a:xfrm>
              <a:off x="0" y="0"/>
              <a:ext cx="4334933" cy="137975"/>
            </a:xfrm>
            <a:custGeom>
              <a:avLst/>
              <a:gdLst/>
              <a:ahLst/>
              <a:cxnLst/>
              <a:rect l="l" t="t" r="r" b="b"/>
              <a:pathLst>
                <a:path w="4334933" h="137975">
                  <a:moveTo>
                    <a:pt x="0" y="0"/>
                  </a:moveTo>
                  <a:lnTo>
                    <a:pt x="4334933" y="0"/>
                  </a:lnTo>
                  <a:lnTo>
                    <a:pt x="4334933" y="137975"/>
                  </a:lnTo>
                  <a:lnTo>
                    <a:pt x="0" y="137975"/>
                  </a:lnTo>
                  <a:close/>
                </a:path>
              </a:pathLst>
            </a:custGeom>
            <a:solidFill>
              <a:schemeClr val="tx1">
                <a:lumMod val="75000"/>
                <a:lumOff val="25000"/>
              </a:schemeClr>
            </a:solidFill>
            <a:ln>
              <a:solidFill>
                <a:schemeClr val="tx1">
                  <a:lumMod val="75000"/>
                  <a:lumOff val="25000"/>
                </a:schemeClr>
              </a:solidFill>
            </a:ln>
          </p:spPr>
          <p:txBody>
            <a:bodyPr/>
            <a:lstStyle/>
            <a:p>
              <a:endParaRPr lang="ja-JP" altLang="en-US" sz="1200">
                <a:latin typeface="BIZ UDPゴシック" panose="020B0400000000000000" pitchFamily="50" charset="-128"/>
                <a:ea typeface="BIZ UDPゴシック" panose="020B0400000000000000" pitchFamily="50" charset="-128"/>
              </a:endParaRPr>
            </a:p>
          </p:txBody>
        </p:sp>
        <p:sp>
          <p:nvSpPr>
            <p:cNvPr id="13" name="TextBox 10">
              <a:extLst>
                <a:ext uri="{FF2B5EF4-FFF2-40B4-BE49-F238E27FC236}">
                  <a16:creationId xmlns:a16="http://schemas.microsoft.com/office/drawing/2014/main" id="{BE519962-A64C-1CDA-7145-A28CFC5F4796}"/>
                </a:ext>
              </a:extLst>
            </p:cNvPr>
            <p:cNvSpPr txBox="1"/>
            <p:nvPr/>
          </p:nvSpPr>
          <p:spPr>
            <a:xfrm>
              <a:off x="0" y="-57150"/>
              <a:ext cx="4334933" cy="195125"/>
            </a:xfrm>
            <a:prstGeom prst="rect">
              <a:avLst/>
            </a:prstGeom>
          </p:spPr>
          <p:txBody>
            <a:bodyPr lIns="50800" tIns="50800" rIns="50800" bIns="50800" rtlCol="0" anchor="ctr"/>
            <a:lstStyle/>
            <a:p>
              <a:pPr algn="ctr">
                <a:lnSpc>
                  <a:spcPts val="2432"/>
                </a:lnSpc>
              </a:pPr>
              <a:endParaRPr sz="1200">
                <a:latin typeface="BIZ UDPゴシック" panose="020B0400000000000000" pitchFamily="50" charset="-128"/>
                <a:ea typeface="BIZ UDPゴシック" panose="020B0400000000000000" pitchFamily="50" charset="-128"/>
              </a:endParaRPr>
            </a:p>
          </p:txBody>
        </p:sp>
      </p:grpSp>
      <p:sp>
        <p:nvSpPr>
          <p:cNvPr id="16" name="Freeform 16">
            <a:extLst>
              <a:ext uri="{FF2B5EF4-FFF2-40B4-BE49-F238E27FC236}">
                <a16:creationId xmlns:a16="http://schemas.microsoft.com/office/drawing/2014/main" id="{66BFB6E6-EBCC-5063-BFD7-2963316BFC99}"/>
              </a:ext>
            </a:extLst>
          </p:cNvPr>
          <p:cNvSpPr/>
          <p:nvPr userDrawn="1"/>
        </p:nvSpPr>
        <p:spPr>
          <a:xfrm>
            <a:off x="609600" y="511175"/>
            <a:ext cx="10972800" cy="349250"/>
          </a:xfrm>
          <a:custGeom>
            <a:avLst/>
            <a:gdLst/>
            <a:ahLst/>
            <a:cxnLst/>
            <a:rect l="l" t="t" r="r" b="b"/>
            <a:pathLst>
              <a:path w="4334933" h="137975">
                <a:moveTo>
                  <a:pt x="0" y="0"/>
                </a:moveTo>
                <a:lnTo>
                  <a:pt x="4334933" y="0"/>
                </a:lnTo>
                <a:lnTo>
                  <a:pt x="4334933" y="137975"/>
                </a:lnTo>
                <a:lnTo>
                  <a:pt x="0" y="137975"/>
                </a:lnTo>
                <a:close/>
              </a:path>
            </a:pathLst>
          </a:custGeom>
          <a:solidFill>
            <a:schemeClr val="tx1">
              <a:lumMod val="75000"/>
              <a:lumOff val="25000"/>
            </a:schemeClr>
          </a:solidFill>
          <a:ln>
            <a:solidFill>
              <a:schemeClr val="tx1">
                <a:lumMod val="75000"/>
                <a:lumOff val="25000"/>
              </a:schemeClr>
            </a:solidFill>
          </a:ln>
        </p:spPr>
        <p:txBody>
          <a:bodyPr/>
          <a:lstStyle/>
          <a:p>
            <a:endParaRPr lang="ja-JP" altLang="en-US" sz="1200">
              <a:latin typeface="BIZ UDPゴシック" panose="020B0400000000000000" pitchFamily="50" charset="-128"/>
              <a:ea typeface="BIZ UDPゴシック" panose="020B0400000000000000" pitchFamily="50" charset="-128"/>
            </a:endParaRPr>
          </a:p>
        </p:txBody>
      </p:sp>
      <p:sp>
        <p:nvSpPr>
          <p:cNvPr id="19" name="タイトル 1">
            <a:extLst>
              <a:ext uri="{FF2B5EF4-FFF2-40B4-BE49-F238E27FC236}">
                <a16:creationId xmlns:a16="http://schemas.microsoft.com/office/drawing/2014/main" id="{80B32A87-CE78-D778-A214-D2D90719003B}"/>
              </a:ext>
            </a:extLst>
          </p:cNvPr>
          <p:cNvSpPr>
            <a:spLocks noGrp="1"/>
          </p:cNvSpPr>
          <p:nvPr userDrawn="1">
            <p:ph type="title" hasCustomPrompt="1"/>
          </p:nvPr>
        </p:nvSpPr>
        <p:spPr>
          <a:xfrm>
            <a:off x="855461" y="511175"/>
            <a:ext cx="4935739" cy="349250"/>
          </a:xfrm>
        </p:spPr>
        <p:txBody>
          <a:bodyPr>
            <a:normAutofit/>
          </a:bodyPr>
          <a:lstStyle>
            <a:lvl1pPr algn="l">
              <a:defRPr sz="1600" b="1">
                <a:solidFill>
                  <a:schemeClr val="bg1"/>
                </a:solidFill>
                <a:effectLst>
                  <a:outerShdw blurRad="38100" dist="38100" dir="2700000" algn="tl">
                    <a:srgbClr val="000000">
                      <a:alpha val="43137"/>
                    </a:srgbClr>
                  </a:outerShdw>
                </a:effectLst>
              </a:defRPr>
            </a:lvl1pPr>
          </a:lstStyle>
          <a:p>
            <a:r>
              <a:rPr kumimoji="1" lang="ja-JP" altLang="en-US"/>
              <a:t>タイトルの書式設定</a:t>
            </a:r>
          </a:p>
        </p:txBody>
      </p:sp>
      <p:sp>
        <p:nvSpPr>
          <p:cNvPr id="2" name="日付プレースホルダー 1">
            <a:extLst>
              <a:ext uri="{FF2B5EF4-FFF2-40B4-BE49-F238E27FC236}">
                <a16:creationId xmlns:a16="http://schemas.microsoft.com/office/drawing/2014/main" id="{122C1B53-98DF-8DAE-D7CE-5EBC9EEB9B29}"/>
              </a:ext>
            </a:extLst>
          </p:cNvPr>
          <p:cNvSpPr>
            <a:spLocks noGrp="1"/>
          </p:cNvSpPr>
          <p:nvPr userDrawn="1">
            <p:ph type="dt" sz="half" idx="10"/>
          </p:nvPr>
        </p:nvSpPr>
        <p:spPr/>
        <p:txBody>
          <a:bodyPr/>
          <a:lstStyle/>
          <a:p>
            <a:fld id="{C5748CA7-B4DC-4B26-96B4-3A8E15E1611F}" type="datetime1">
              <a:rPr kumimoji="1" lang="ja-JP" altLang="en-US" smtClean="0"/>
              <a:t>2025/7/22</a:t>
            </a:fld>
            <a:endParaRPr kumimoji="1" lang="ja-JP" altLang="en-US"/>
          </a:p>
        </p:txBody>
      </p:sp>
      <p:sp>
        <p:nvSpPr>
          <p:cNvPr id="3" name="フッター プレースホルダー 2">
            <a:extLst>
              <a:ext uri="{FF2B5EF4-FFF2-40B4-BE49-F238E27FC236}">
                <a16:creationId xmlns:a16="http://schemas.microsoft.com/office/drawing/2014/main" id="{337DA117-620B-9F3D-F790-755B52BF9EFD}"/>
              </a:ext>
            </a:extLst>
          </p:cNvPr>
          <p:cNvSpPr>
            <a:spLocks noGrp="1"/>
          </p:cNvSpPr>
          <p:nvPr userDrawn="1">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0160BD7-5490-DD54-4C48-25DE18F929BB}"/>
              </a:ext>
            </a:extLst>
          </p:cNvPr>
          <p:cNvSpPr>
            <a:spLocks noGrp="1"/>
          </p:cNvSpPr>
          <p:nvPr userDrawn="1">
            <p:ph type="sldNum" sz="quarter" idx="12"/>
          </p:nvPr>
        </p:nvSpPr>
        <p:spPr>
          <a:xfrm>
            <a:off x="8826919" y="501650"/>
            <a:ext cx="2743200" cy="365125"/>
          </a:xfrm>
        </p:spPr>
        <p:txBody>
          <a:bodyPr/>
          <a:lstStyle>
            <a:lvl1pPr>
              <a:defRPr sz="1100" b="1">
                <a:solidFill>
                  <a:schemeClr val="bg1"/>
                </a:solidFill>
                <a:effectLst>
                  <a:outerShdw blurRad="38100" dist="38100" dir="2700000" algn="tl">
                    <a:srgbClr val="000000">
                      <a:alpha val="43137"/>
                    </a:srgbClr>
                  </a:outerShdw>
                </a:effectLst>
              </a:defRPr>
            </a:lvl1pPr>
          </a:lstStyle>
          <a:p>
            <a:fld id="{0A02556B-612F-45EA-8CAE-134C16D722C5}" type="slidenum">
              <a:rPr lang="ja-JP" altLang="en-US" smtClean="0"/>
              <a:pPr/>
              <a:t>‹#›</a:t>
            </a:fld>
            <a:endParaRPr lang="ja-JP" altLang="en-US"/>
          </a:p>
        </p:txBody>
      </p:sp>
      <p:sp>
        <p:nvSpPr>
          <p:cNvPr id="5" name="テキスト ボックス 4">
            <a:extLst>
              <a:ext uri="{FF2B5EF4-FFF2-40B4-BE49-F238E27FC236}">
                <a16:creationId xmlns:a16="http://schemas.microsoft.com/office/drawing/2014/main" id="{27DB3A4A-596F-0A4E-1A3A-BC9E0ED03233}"/>
              </a:ext>
            </a:extLst>
          </p:cNvPr>
          <p:cNvSpPr txBox="1">
            <a:spLocks noChangeArrowheads="1"/>
          </p:cNvSpPr>
          <p:nvPr userDrawn="1"/>
        </p:nvSpPr>
        <p:spPr bwMode="auto">
          <a:xfrm>
            <a:off x="8743122" y="6146770"/>
            <a:ext cx="283927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eaLnBrk="0" fontAlgn="base" latinLnBrk="0" hangingPunct="0">
              <a:lnSpc>
                <a:spcPct val="100000"/>
              </a:lnSpc>
              <a:spcBef>
                <a:spcPct val="0"/>
              </a:spcBef>
              <a:spcAft>
                <a:spcPct val="0"/>
              </a:spcAft>
              <a:buClrTx/>
              <a:buSzTx/>
              <a:buFontTx/>
              <a:buNone/>
              <a:tabLst/>
              <a:defRPr/>
            </a:pPr>
            <a:r>
              <a:rPr kumimoji="1" lang="en-US" altLang="ja-JP" sz="700" b="1" i="0" u="none" strike="noStrike" kern="0" cap="none" spc="0" normalizeH="0" baseline="0" noProof="0">
                <a:ln>
                  <a:noFill/>
                </a:ln>
                <a:solidFill>
                  <a:schemeClr val="bg1"/>
                </a:solidFill>
                <a:effectLst/>
                <a:uLnTx/>
                <a:uFillTx/>
                <a:latin typeface="+mn-ea"/>
                <a:ea typeface="+mn-ea"/>
              </a:rPr>
              <a:t>Copyright (C) 2025 FM802. </a:t>
            </a:r>
            <a:r>
              <a:rPr kumimoji="1" lang="ja-JP" altLang="en-US" sz="700" b="1" i="0" u="none" strike="noStrike" kern="0" cap="none" spc="0" normalizeH="0" baseline="0" noProof="0">
                <a:ln>
                  <a:noFill/>
                </a:ln>
                <a:solidFill>
                  <a:schemeClr val="bg1"/>
                </a:solidFill>
                <a:effectLst/>
                <a:uLnTx/>
                <a:uFillTx/>
                <a:latin typeface="+mn-ea"/>
                <a:ea typeface="+mn-ea"/>
              </a:rPr>
              <a:t> </a:t>
            </a:r>
            <a:r>
              <a:rPr kumimoji="1" lang="en-US" altLang="ja-JP" sz="700" b="1" i="0" u="none" strike="noStrike" kern="0" cap="none" spc="0" normalizeH="0" baseline="0" noProof="0">
                <a:ln>
                  <a:noFill/>
                </a:ln>
                <a:solidFill>
                  <a:schemeClr val="bg1"/>
                </a:solidFill>
                <a:effectLst/>
                <a:uLnTx/>
                <a:uFillTx/>
                <a:latin typeface="+mn-ea"/>
                <a:ea typeface="+mn-ea"/>
              </a:rPr>
              <a:t>All Rights Reserved.</a:t>
            </a:r>
            <a:endParaRPr kumimoji="1" lang="ja-JP" altLang="en-US" sz="700" b="1" i="0" u="none" strike="noStrike" kern="0" cap="none" spc="0" normalizeH="0" baseline="0" noProof="0">
              <a:ln>
                <a:noFill/>
              </a:ln>
              <a:solidFill>
                <a:schemeClr val="bg1"/>
              </a:solidFill>
              <a:effectLst/>
              <a:uLnTx/>
              <a:uFillTx/>
              <a:latin typeface="+mn-ea"/>
              <a:ea typeface="+mn-ea"/>
            </a:endParaRPr>
          </a:p>
        </p:txBody>
      </p:sp>
    </p:spTree>
    <p:extLst>
      <p:ext uri="{BB962C8B-B14F-4D97-AF65-F5344CB8AC3E}">
        <p14:creationId xmlns:p14="http://schemas.microsoft.com/office/powerpoint/2010/main" val="22328098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6C9201-18BE-7BCB-6AA0-FD846C7DF0E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96DA08E-F774-747F-05EE-E87483700D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D3AD28B-69E3-68B3-A61B-3D23BAB2FE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C443A90-0249-6327-BFB9-C9C4565970CC}"/>
              </a:ext>
            </a:extLst>
          </p:cNvPr>
          <p:cNvSpPr>
            <a:spLocks noGrp="1"/>
          </p:cNvSpPr>
          <p:nvPr>
            <p:ph type="dt" sz="half" idx="10"/>
          </p:nvPr>
        </p:nvSpPr>
        <p:spPr/>
        <p:txBody>
          <a:bodyPr/>
          <a:lstStyle/>
          <a:p>
            <a:fld id="{66C8EA0B-D7C8-4AE8-A1E8-5C169B985015}" type="datetime1">
              <a:rPr kumimoji="1" lang="ja-JP" altLang="en-US" smtClean="0"/>
              <a:t>2025/7/22</a:t>
            </a:fld>
            <a:endParaRPr kumimoji="1" lang="ja-JP" altLang="en-US"/>
          </a:p>
        </p:txBody>
      </p:sp>
      <p:sp>
        <p:nvSpPr>
          <p:cNvPr id="6" name="フッター プレースホルダー 5">
            <a:extLst>
              <a:ext uri="{FF2B5EF4-FFF2-40B4-BE49-F238E27FC236}">
                <a16:creationId xmlns:a16="http://schemas.microsoft.com/office/drawing/2014/main" id="{9BF2DD41-0C8D-04D5-F29D-5BBC27587DA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6B3AE39-7681-E73B-3202-F1E6D785647A}"/>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29983068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EBE4C1-1817-68B2-FB0E-6C7CB867E4F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86DB50E-1755-CC07-6B24-2964B7F7D42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F4F84F8-41AF-47AE-5033-298C4ED02427}"/>
              </a:ext>
            </a:extLst>
          </p:cNvPr>
          <p:cNvSpPr>
            <a:spLocks noGrp="1"/>
          </p:cNvSpPr>
          <p:nvPr>
            <p:ph type="dt" sz="half" idx="10"/>
          </p:nvPr>
        </p:nvSpPr>
        <p:spPr/>
        <p:txBody>
          <a:bodyPr/>
          <a:lstStyle/>
          <a:p>
            <a:fld id="{B4811161-D26F-41AD-B86C-B0EB2F3C1933}" type="datetime1">
              <a:rPr kumimoji="1" lang="ja-JP" altLang="en-US" smtClean="0"/>
              <a:t>2025/7/22</a:t>
            </a:fld>
            <a:endParaRPr kumimoji="1" lang="ja-JP" altLang="en-US"/>
          </a:p>
        </p:txBody>
      </p:sp>
      <p:sp>
        <p:nvSpPr>
          <p:cNvPr id="5" name="フッター プレースホルダー 4">
            <a:extLst>
              <a:ext uri="{FF2B5EF4-FFF2-40B4-BE49-F238E27FC236}">
                <a16:creationId xmlns:a16="http://schemas.microsoft.com/office/drawing/2014/main" id="{4F4FBF63-69C0-3938-50CE-5CF2550092D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DA0F00B-91B6-303B-9A7A-781438E2950E}"/>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39586916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C24A37E-F975-2695-4327-28A45FE5AE6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4D6A681-A445-0020-E09C-2377188792F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BE90B20-3A96-ED7B-6330-B1D8FE6A85C6}"/>
              </a:ext>
            </a:extLst>
          </p:cNvPr>
          <p:cNvSpPr>
            <a:spLocks noGrp="1"/>
          </p:cNvSpPr>
          <p:nvPr>
            <p:ph type="dt" sz="half" idx="10"/>
          </p:nvPr>
        </p:nvSpPr>
        <p:spPr/>
        <p:txBody>
          <a:bodyPr/>
          <a:lstStyle/>
          <a:p>
            <a:fld id="{93B5058A-E552-45B9-8D6B-1B147F1F87C6}" type="datetime1">
              <a:rPr kumimoji="1" lang="ja-JP" altLang="en-US" smtClean="0"/>
              <a:t>2025/7/22</a:t>
            </a:fld>
            <a:endParaRPr kumimoji="1" lang="ja-JP" altLang="en-US"/>
          </a:p>
        </p:txBody>
      </p:sp>
      <p:sp>
        <p:nvSpPr>
          <p:cNvPr id="5" name="フッター プレースホルダー 4">
            <a:extLst>
              <a:ext uri="{FF2B5EF4-FFF2-40B4-BE49-F238E27FC236}">
                <a16:creationId xmlns:a16="http://schemas.microsoft.com/office/drawing/2014/main" id="{9E65A43F-2F44-506D-F01F-A5EE4317D34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E1750C4-BE42-3C8D-46D1-94526EA02986}"/>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27323400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408CAA-8824-ACCF-292D-2FE9177AE73D}"/>
              </a:ext>
            </a:extLst>
          </p:cNvPr>
          <p:cNvSpPr>
            <a:spLocks noGrp="1"/>
          </p:cNvSpPr>
          <p:nvPr>
            <p:ph type="title"/>
          </p:nvPr>
        </p:nvSpPr>
        <p:spPr>
          <a:xfrm>
            <a:off x="742118" y="43263"/>
            <a:ext cx="8166652" cy="435841"/>
          </a:xfrm>
        </p:spPr>
        <p:txBody>
          <a:bodyPr>
            <a:normAutofit/>
          </a:bodyPr>
          <a:lstStyle>
            <a:lvl1pPr>
              <a:defRPr sz="1600">
                <a:solidFill>
                  <a:schemeClr val="tx1">
                    <a:lumMod val="75000"/>
                    <a:lumOff val="25000"/>
                  </a:schemeClr>
                </a:solidFill>
              </a:defRPr>
            </a:lvl1pPr>
          </a:lstStyle>
          <a:p>
            <a:r>
              <a:rPr kumimoji="1" lang="ja-JP" altLang="en-US"/>
              <a:t>マスター タイトルの書式設定</a:t>
            </a:r>
          </a:p>
        </p:txBody>
      </p:sp>
      <p:sp>
        <p:nvSpPr>
          <p:cNvPr id="4" name="日付プレースホルダー 3">
            <a:extLst>
              <a:ext uri="{FF2B5EF4-FFF2-40B4-BE49-F238E27FC236}">
                <a16:creationId xmlns:a16="http://schemas.microsoft.com/office/drawing/2014/main" id="{25D5EB59-5E4F-6349-C9FA-EA151B25237C}"/>
              </a:ext>
            </a:extLst>
          </p:cNvPr>
          <p:cNvSpPr>
            <a:spLocks noGrp="1"/>
          </p:cNvSpPr>
          <p:nvPr>
            <p:ph type="dt" sz="half" idx="10"/>
          </p:nvPr>
        </p:nvSpPr>
        <p:spPr/>
        <p:txBody>
          <a:bodyPr/>
          <a:lstStyle/>
          <a:p>
            <a:fld id="{5B280A23-CF20-483C-AD37-7D7A28A713DC}" type="datetime1">
              <a:rPr kumimoji="1" lang="ja-JP" altLang="en-US" smtClean="0"/>
              <a:t>2025/7/22</a:t>
            </a:fld>
            <a:endParaRPr kumimoji="1" lang="ja-JP" altLang="en-US"/>
          </a:p>
        </p:txBody>
      </p:sp>
      <p:sp>
        <p:nvSpPr>
          <p:cNvPr id="5" name="フッター プレースホルダー 4">
            <a:extLst>
              <a:ext uri="{FF2B5EF4-FFF2-40B4-BE49-F238E27FC236}">
                <a16:creationId xmlns:a16="http://schemas.microsoft.com/office/drawing/2014/main" id="{423B39F8-7D74-FD11-6F96-3B52499770E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D2DCD17-C2CC-51D0-6D17-48B048815EE7}"/>
              </a:ext>
            </a:extLst>
          </p:cNvPr>
          <p:cNvSpPr>
            <a:spLocks noGrp="1"/>
          </p:cNvSpPr>
          <p:nvPr>
            <p:ph type="sldNum" sz="quarter" idx="12"/>
          </p:nvPr>
        </p:nvSpPr>
        <p:spPr>
          <a:xfrm>
            <a:off x="10982739" y="77946"/>
            <a:ext cx="576470" cy="365125"/>
          </a:xfrm>
        </p:spPr>
        <p:txBody>
          <a:bodyPr/>
          <a:lstStyle>
            <a:lvl1pPr>
              <a:defRPr>
                <a:solidFill>
                  <a:schemeClr val="tx1">
                    <a:lumMod val="75000"/>
                    <a:lumOff val="25000"/>
                  </a:schemeClr>
                </a:solidFill>
              </a:defRPr>
            </a:lvl1pPr>
          </a:lstStyle>
          <a:p>
            <a:fld id="{7325D7E2-5E0F-4F3C-86EB-AA2588CA3228}" type="slidenum">
              <a:rPr lang="ja-JP" altLang="en-US" smtClean="0"/>
              <a:pPr/>
              <a:t>‹#›</a:t>
            </a:fld>
            <a:endParaRPr lang="ja-JP" altLang="en-US"/>
          </a:p>
        </p:txBody>
      </p:sp>
      <p:sp>
        <p:nvSpPr>
          <p:cNvPr id="7" name="正方形/長方形 6">
            <a:extLst>
              <a:ext uri="{FF2B5EF4-FFF2-40B4-BE49-F238E27FC236}">
                <a16:creationId xmlns:a16="http://schemas.microsoft.com/office/drawing/2014/main" id="{40B25F2C-6E7F-BF74-B113-2117684D35A6}"/>
              </a:ext>
            </a:extLst>
          </p:cNvPr>
          <p:cNvSpPr/>
          <p:nvPr userDrawn="1"/>
        </p:nvSpPr>
        <p:spPr>
          <a:xfrm>
            <a:off x="66000" y="479107"/>
            <a:ext cx="12060000" cy="0"/>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BEBB4324-4379-BC9D-A80A-CC383472282B}"/>
              </a:ext>
            </a:extLst>
          </p:cNvPr>
          <p:cNvSpPr/>
          <p:nvPr userDrawn="1"/>
        </p:nvSpPr>
        <p:spPr>
          <a:xfrm>
            <a:off x="66000" y="6564947"/>
            <a:ext cx="12060000" cy="0"/>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82C9A7E3-0A44-C782-99F8-5F48784322D2}"/>
              </a:ext>
            </a:extLst>
          </p:cNvPr>
          <p:cNvSpPr txBox="1">
            <a:spLocks noChangeArrowheads="1"/>
          </p:cNvSpPr>
          <p:nvPr userDrawn="1"/>
        </p:nvSpPr>
        <p:spPr bwMode="auto">
          <a:xfrm>
            <a:off x="9352722" y="6637020"/>
            <a:ext cx="283927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1" lang="en-US" altLang="ja-JP" sz="700" b="1" i="0" u="none" strike="noStrike" kern="0" cap="none" spc="0" normalizeH="0" baseline="0" noProof="0">
                <a:ln>
                  <a:noFill/>
                </a:ln>
                <a:solidFill>
                  <a:schemeClr val="tx1">
                    <a:lumMod val="75000"/>
                    <a:lumOff val="25000"/>
                  </a:schemeClr>
                </a:solidFill>
                <a:effectLst/>
                <a:uLnTx/>
                <a:uFillTx/>
                <a:latin typeface="+mn-ea"/>
                <a:ea typeface="+mn-ea"/>
              </a:rPr>
              <a:t>Copyright (C) 2024 FM802. </a:t>
            </a:r>
            <a:r>
              <a:rPr kumimoji="1" lang="ja-JP" altLang="en-US" sz="700" b="1" i="0" u="none" strike="noStrike" kern="0" cap="none" spc="0" normalizeH="0" baseline="0" noProof="0">
                <a:ln>
                  <a:noFill/>
                </a:ln>
                <a:solidFill>
                  <a:schemeClr val="tx1">
                    <a:lumMod val="75000"/>
                    <a:lumOff val="25000"/>
                  </a:schemeClr>
                </a:solidFill>
                <a:effectLst/>
                <a:uLnTx/>
                <a:uFillTx/>
                <a:latin typeface="+mn-ea"/>
                <a:ea typeface="+mn-ea"/>
              </a:rPr>
              <a:t> </a:t>
            </a:r>
            <a:r>
              <a:rPr kumimoji="1" lang="en-US" altLang="ja-JP" sz="700" b="1" i="0" u="none" strike="noStrike" kern="0" cap="none" spc="0" normalizeH="0" baseline="0" noProof="0">
                <a:ln>
                  <a:noFill/>
                </a:ln>
                <a:solidFill>
                  <a:schemeClr val="tx1">
                    <a:lumMod val="75000"/>
                    <a:lumOff val="25000"/>
                  </a:schemeClr>
                </a:solidFill>
                <a:effectLst/>
                <a:uLnTx/>
                <a:uFillTx/>
                <a:latin typeface="+mn-ea"/>
                <a:ea typeface="+mn-ea"/>
              </a:rPr>
              <a:t>All Rights Reserved.</a:t>
            </a:r>
            <a:endParaRPr kumimoji="1" lang="ja-JP" altLang="en-US" sz="700" b="1" i="0" u="none" strike="noStrike" kern="0" cap="none" spc="0" normalizeH="0" baseline="0" noProof="0">
              <a:ln>
                <a:noFill/>
              </a:ln>
              <a:solidFill>
                <a:schemeClr val="tx1">
                  <a:lumMod val="75000"/>
                  <a:lumOff val="25000"/>
                </a:schemeClr>
              </a:solidFill>
              <a:effectLst/>
              <a:uLnTx/>
              <a:uFillTx/>
              <a:latin typeface="+mn-ea"/>
              <a:ea typeface="+mn-ea"/>
            </a:endParaRPr>
          </a:p>
        </p:txBody>
      </p:sp>
    </p:spTree>
    <p:extLst>
      <p:ext uri="{BB962C8B-B14F-4D97-AF65-F5344CB8AC3E}">
        <p14:creationId xmlns:p14="http://schemas.microsoft.com/office/powerpoint/2010/main" val="26721438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56884" y="368299"/>
            <a:ext cx="824558" cy="432000"/>
          </a:xfrm>
          <a:solidFill>
            <a:schemeClr val="tx1">
              <a:lumMod val="75000"/>
              <a:lumOff val="25000"/>
            </a:schemeClr>
          </a:solidFill>
        </p:spPr>
        <p:txBody>
          <a:bodyPr>
            <a:normAutofit/>
          </a:bodyPr>
          <a:lstStyle>
            <a:lvl1pPr algn="r">
              <a:defRPr sz="1600">
                <a:solidFill>
                  <a:schemeClr val="bg1"/>
                </a:solidFill>
              </a:defRPr>
            </a:lvl1pPr>
          </a:lstStyle>
          <a:p>
            <a:endParaRPr lang="en-US"/>
          </a:p>
        </p:txBody>
      </p:sp>
      <p:sp>
        <p:nvSpPr>
          <p:cNvPr id="3" name="Content Placeholder 2"/>
          <p:cNvSpPr>
            <a:spLocks noGrp="1"/>
          </p:cNvSpPr>
          <p:nvPr>
            <p:ph idx="1"/>
          </p:nvPr>
        </p:nvSpPr>
        <p:spPr>
          <a:xfrm>
            <a:off x="838201" y="800299"/>
            <a:ext cx="10515600" cy="421200"/>
          </a:xfrm>
        </p:spPr>
        <p:txBody>
          <a:bodyPr anchor="ctr">
            <a:normAutofit/>
          </a:bodyPr>
          <a:lstStyle>
            <a:lvl1pPr marL="0" indent="0" algn="ctr">
              <a:buNone/>
              <a:defRPr sz="1600">
                <a:solidFill>
                  <a:srgbClr val="0070C0"/>
                </a:solidFill>
              </a:defRPr>
            </a:lvl1pPr>
            <a:lvl2pPr marL="457212" indent="0">
              <a:buNone/>
              <a:defRPr sz="1400"/>
            </a:lvl2pPr>
            <a:lvl3pPr marL="914423" indent="0">
              <a:buNone/>
              <a:defRPr sz="1400"/>
            </a:lvl3pPr>
            <a:lvl4pPr marL="1371634" indent="0">
              <a:buNone/>
              <a:defRPr sz="1400"/>
            </a:lvl4pPr>
            <a:lvl5pPr marL="1828846" indent="0">
              <a:buNone/>
              <a:defRPr sz="1400"/>
            </a:lvl5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a:xfrm>
            <a:off x="10546870" y="363743"/>
            <a:ext cx="688246" cy="432000"/>
          </a:xfrm>
        </p:spPr>
        <p:txBody>
          <a:bodyPr/>
          <a:lstStyle>
            <a:lvl1pPr>
              <a:defRPr>
                <a:solidFill>
                  <a:schemeClr val="tx1"/>
                </a:solidFill>
              </a:defRPr>
            </a:lvl1pPr>
          </a:lstStyle>
          <a:p>
            <a:pPr>
              <a:defRPr/>
            </a:pPr>
            <a:fld id="{A235EF90-4A2E-483D-8024-7EAC4E40F8E4}" type="slidenum">
              <a:rPr lang="en-US" altLang="ja-JP" smtClean="0"/>
              <a:pPr>
                <a:defRPr/>
              </a:pPr>
              <a:t>‹#›</a:t>
            </a:fld>
            <a:endParaRPr lang="en-US" altLang="ja-JP"/>
          </a:p>
        </p:txBody>
      </p:sp>
      <p:sp>
        <p:nvSpPr>
          <p:cNvPr id="8" name="コンテンツ プレースホルダー 12">
            <a:extLst>
              <a:ext uri="{FF2B5EF4-FFF2-40B4-BE49-F238E27FC236}">
                <a16:creationId xmlns:a16="http://schemas.microsoft.com/office/drawing/2014/main" id="{3E20CE19-63AF-3FF7-747A-1819D1468136}"/>
              </a:ext>
            </a:extLst>
          </p:cNvPr>
          <p:cNvSpPr>
            <a:spLocks noGrp="1"/>
          </p:cNvSpPr>
          <p:nvPr>
            <p:ph idx="13"/>
          </p:nvPr>
        </p:nvSpPr>
        <p:spPr>
          <a:xfrm>
            <a:off x="1781443" y="368299"/>
            <a:ext cx="8765429" cy="432000"/>
          </a:xfrm>
        </p:spPr>
        <p:txBody>
          <a:bodyPr anchor="ctr">
            <a:normAutofit/>
          </a:bodyPr>
          <a:lstStyle>
            <a:lvl1pPr marL="0" indent="0">
              <a:buNone/>
              <a:defRPr sz="1600">
                <a:ln>
                  <a:noFill/>
                </a:ln>
                <a:solidFill>
                  <a:schemeClr val="tx1">
                    <a:lumMod val="75000"/>
                    <a:lumOff val="25000"/>
                  </a:schemeClr>
                </a:solidFill>
              </a:defRPr>
            </a:lvl1pPr>
          </a:lstStyle>
          <a:p>
            <a:pPr marL="0" indent="0">
              <a:buNone/>
            </a:pPr>
            <a:endParaRPr kumimoji="1" lang="ja-JP" altLang="en-US" sz="1600"/>
          </a:p>
        </p:txBody>
      </p:sp>
      <p:cxnSp>
        <p:nvCxnSpPr>
          <p:cNvPr id="10" name="直線コネクタ 9">
            <a:extLst>
              <a:ext uri="{FF2B5EF4-FFF2-40B4-BE49-F238E27FC236}">
                <a16:creationId xmlns:a16="http://schemas.microsoft.com/office/drawing/2014/main" id="{E6AD411A-D732-A1C0-E1BE-AF7961848DD1}"/>
              </a:ext>
            </a:extLst>
          </p:cNvPr>
          <p:cNvCxnSpPr>
            <a:cxnSpLocks/>
          </p:cNvCxnSpPr>
          <p:nvPr userDrawn="1"/>
        </p:nvCxnSpPr>
        <p:spPr>
          <a:xfrm>
            <a:off x="956885" y="795743"/>
            <a:ext cx="10279385" cy="0"/>
          </a:xfrm>
          <a:prstGeom prst="line">
            <a:avLst/>
          </a:prstGeom>
        </p:spPr>
        <p:style>
          <a:lnRef idx="1">
            <a:schemeClr val="dk1"/>
          </a:lnRef>
          <a:fillRef idx="0">
            <a:schemeClr val="dk1"/>
          </a:fillRef>
          <a:effectRef idx="0">
            <a:schemeClr val="dk1"/>
          </a:effectRef>
          <a:fontRef idx="minor">
            <a:schemeClr val="tx1"/>
          </a:fontRef>
        </p:style>
      </p:cxnSp>
      <p:sp>
        <p:nvSpPr>
          <p:cNvPr id="11" name="テキスト ボックス 10">
            <a:extLst>
              <a:ext uri="{FF2B5EF4-FFF2-40B4-BE49-F238E27FC236}">
                <a16:creationId xmlns:a16="http://schemas.microsoft.com/office/drawing/2014/main" id="{D6AA1EAD-D6A8-0F57-0BB5-B68398BF45AA}"/>
              </a:ext>
            </a:extLst>
          </p:cNvPr>
          <p:cNvSpPr txBox="1">
            <a:spLocks noChangeArrowheads="1"/>
          </p:cNvSpPr>
          <p:nvPr userDrawn="1"/>
        </p:nvSpPr>
        <p:spPr bwMode="auto">
          <a:xfrm>
            <a:off x="2" y="6642101"/>
            <a:ext cx="327855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en-US" altLang="ja-JP" sz="800">
                <a:solidFill>
                  <a:schemeClr val="tx1">
                    <a:lumMod val="65000"/>
                    <a:lumOff val="35000"/>
                  </a:schemeClr>
                </a:solidFill>
              </a:rPr>
              <a:t>Copyright (C) 2024 FM802. </a:t>
            </a:r>
            <a:r>
              <a:rPr lang="ja-JP" altLang="en-US" sz="800">
                <a:solidFill>
                  <a:schemeClr val="tx1">
                    <a:lumMod val="65000"/>
                    <a:lumOff val="35000"/>
                  </a:schemeClr>
                </a:solidFill>
              </a:rPr>
              <a:t> </a:t>
            </a:r>
            <a:r>
              <a:rPr lang="en-US" altLang="ja-JP" sz="800">
                <a:solidFill>
                  <a:schemeClr val="tx1">
                    <a:lumMod val="65000"/>
                    <a:lumOff val="35000"/>
                  </a:schemeClr>
                </a:solidFill>
              </a:rPr>
              <a:t>All Rights Reserved.</a:t>
            </a:r>
            <a:endParaRPr lang="ja-JP" altLang="en-US" sz="800">
              <a:solidFill>
                <a:schemeClr val="tx1">
                  <a:lumMod val="65000"/>
                  <a:lumOff val="35000"/>
                </a:schemeClr>
              </a:solidFill>
            </a:endParaRPr>
          </a:p>
        </p:txBody>
      </p:sp>
    </p:spTree>
    <p:extLst>
      <p:ext uri="{BB962C8B-B14F-4D97-AF65-F5344CB8AC3E}">
        <p14:creationId xmlns:p14="http://schemas.microsoft.com/office/powerpoint/2010/main" val="142346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023A70-EB61-F2BA-11B8-D42896C4138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45A7010-F5FC-E39B-3FB2-D930769EC1AD}"/>
              </a:ext>
            </a:extLst>
          </p:cNvPr>
          <p:cNvSpPr>
            <a:spLocks noGrp="1"/>
          </p:cNvSpPr>
          <p:nvPr>
            <p:ph type="dt" sz="half" idx="10"/>
          </p:nvPr>
        </p:nvSpPr>
        <p:spPr/>
        <p:txBody>
          <a:bodyPr/>
          <a:lstStyle/>
          <a:p>
            <a:fld id="{1FBA20FD-944E-4BC3-8FD7-B41585048F32}" type="datetime1">
              <a:rPr kumimoji="1" lang="ja-JP" altLang="en-US" smtClean="0"/>
              <a:t>2025/7/22</a:t>
            </a:fld>
            <a:endParaRPr kumimoji="1" lang="ja-JP" altLang="en-US"/>
          </a:p>
        </p:txBody>
      </p:sp>
      <p:sp>
        <p:nvSpPr>
          <p:cNvPr id="4" name="フッター プレースホルダー 3">
            <a:extLst>
              <a:ext uri="{FF2B5EF4-FFF2-40B4-BE49-F238E27FC236}">
                <a16:creationId xmlns:a16="http://schemas.microsoft.com/office/drawing/2014/main" id="{0C172521-1F1B-4FB4-45F6-0742F085FAD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F65E5C3-21EE-9246-9F8B-4A2EAC5EE92F}"/>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2360892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3F5E19-1770-896C-D1BB-F75C75427D5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DEC121C-6D40-6766-39D5-E03C097366D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94A6E7A-F5FE-A577-2D85-BF88BE15FE91}"/>
              </a:ext>
            </a:extLst>
          </p:cNvPr>
          <p:cNvSpPr>
            <a:spLocks noGrp="1"/>
          </p:cNvSpPr>
          <p:nvPr>
            <p:ph type="dt" sz="half" idx="10"/>
          </p:nvPr>
        </p:nvSpPr>
        <p:spPr/>
        <p:txBody>
          <a:bodyPr/>
          <a:lstStyle/>
          <a:p>
            <a:fld id="{5AA24BCF-AD77-4E03-AC25-AA2B1C2BD4AE}" type="datetime1">
              <a:rPr kumimoji="1" lang="ja-JP" altLang="en-US" smtClean="0"/>
              <a:t>2025/7/22</a:t>
            </a:fld>
            <a:endParaRPr kumimoji="1" lang="ja-JP" altLang="en-US"/>
          </a:p>
        </p:txBody>
      </p:sp>
      <p:sp>
        <p:nvSpPr>
          <p:cNvPr id="5" name="フッター プレースホルダー 4">
            <a:extLst>
              <a:ext uri="{FF2B5EF4-FFF2-40B4-BE49-F238E27FC236}">
                <a16:creationId xmlns:a16="http://schemas.microsoft.com/office/drawing/2014/main" id="{46D8452E-1517-79A7-14CF-C9E24A4B9A7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34CDA78-3D87-A409-2FE2-51F19CF0D092}"/>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
        <p:nvSpPr>
          <p:cNvPr id="9" name="AutoShape 6">
            <a:extLst>
              <a:ext uri="{FF2B5EF4-FFF2-40B4-BE49-F238E27FC236}">
                <a16:creationId xmlns:a16="http://schemas.microsoft.com/office/drawing/2014/main" id="{9C6178A9-083F-8BCD-A00E-8579174160E7}"/>
              </a:ext>
            </a:extLst>
          </p:cNvPr>
          <p:cNvSpPr/>
          <p:nvPr userDrawn="1"/>
        </p:nvSpPr>
        <p:spPr>
          <a:xfrm>
            <a:off x="571500" y="6255063"/>
            <a:ext cx="11049000" cy="0"/>
          </a:xfrm>
          <a:prstGeom prst="line">
            <a:avLst/>
          </a:prstGeom>
          <a:ln w="57150" cap="flat">
            <a:solidFill>
              <a:schemeClr val="tx1">
                <a:lumMod val="75000"/>
                <a:lumOff val="25000"/>
              </a:schemeClr>
            </a:solidFill>
            <a:prstDash val="solid"/>
            <a:headEnd type="none" w="sm" len="sm"/>
            <a:tailEnd type="none" w="sm" len="sm"/>
          </a:ln>
        </p:spPr>
        <p:txBody>
          <a:bodyPr/>
          <a:lstStyle/>
          <a:p>
            <a:endParaRPr lang="ja-JP" altLang="en-US" sz="1200">
              <a:latin typeface="+mn-ea"/>
            </a:endParaRPr>
          </a:p>
        </p:txBody>
      </p:sp>
      <p:sp>
        <p:nvSpPr>
          <p:cNvPr id="10" name="AutoShape 7">
            <a:extLst>
              <a:ext uri="{FF2B5EF4-FFF2-40B4-BE49-F238E27FC236}">
                <a16:creationId xmlns:a16="http://schemas.microsoft.com/office/drawing/2014/main" id="{8BD1986B-E336-07B1-F707-8541C37EFF02}"/>
              </a:ext>
            </a:extLst>
          </p:cNvPr>
          <p:cNvSpPr/>
          <p:nvPr userDrawn="1"/>
        </p:nvSpPr>
        <p:spPr>
          <a:xfrm>
            <a:off x="571500" y="6159500"/>
            <a:ext cx="11049000" cy="0"/>
          </a:xfrm>
          <a:prstGeom prst="line">
            <a:avLst/>
          </a:prstGeom>
          <a:ln w="19050" cap="flat">
            <a:solidFill>
              <a:schemeClr val="tx1">
                <a:lumMod val="75000"/>
                <a:lumOff val="25000"/>
              </a:schemeClr>
            </a:solidFill>
            <a:prstDash val="solid"/>
            <a:headEnd type="none" w="sm" len="sm"/>
            <a:tailEnd type="none" w="sm" len="sm"/>
          </a:ln>
        </p:spPr>
        <p:txBody>
          <a:bodyPr/>
          <a:lstStyle/>
          <a:p>
            <a:endParaRPr lang="ja-JP" altLang="en-US" sz="1200">
              <a:latin typeface="+mn-ea"/>
            </a:endParaRPr>
          </a:p>
        </p:txBody>
      </p:sp>
    </p:spTree>
    <p:extLst>
      <p:ext uri="{BB962C8B-B14F-4D97-AF65-F5344CB8AC3E}">
        <p14:creationId xmlns:p14="http://schemas.microsoft.com/office/powerpoint/2010/main" val="3961194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45520D-7DF3-B980-F82F-470CBBA2313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732AEA7-5904-A21F-819C-7B8AB3732B5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134D5A6-42EE-852D-9276-5A2AFE4D2C03}"/>
              </a:ext>
            </a:extLst>
          </p:cNvPr>
          <p:cNvSpPr>
            <a:spLocks noGrp="1"/>
          </p:cNvSpPr>
          <p:nvPr>
            <p:ph type="dt" sz="half" idx="10"/>
          </p:nvPr>
        </p:nvSpPr>
        <p:spPr/>
        <p:txBody>
          <a:bodyPr/>
          <a:lstStyle/>
          <a:p>
            <a:fld id="{F10B7002-32F4-4F59-9EDB-7998FA418662}" type="datetime1">
              <a:rPr kumimoji="1" lang="ja-JP" altLang="en-US" smtClean="0"/>
              <a:t>2025/7/22</a:t>
            </a:fld>
            <a:endParaRPr kumimoji="1" lang="ja-JP" altLang="en-US"/>
          </a:p>
        </p:txBody>
      </p:sp>
      <p:sp>
        <p:nvSpPr>
          <p:cNvPr id="5" name="フッター プレースホルダー 4">
            <a:extLst>
              <a:ext uri="{FF2B5EF4-FFF2-40B4-BE49-F238E27FC236}">
                <a16:creationId xmlns:a16="http://schemas.microsoft.com/office/drawing/2014/main" id="{809CF648-7848-941F-A428-C78225217CB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EB7D0FB-3D44-F602-571C-87054B855812}"/>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3380650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565C3F-C832-4C87-B436-F153B7CD6EA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7B3253C-1B6E-61F7-8490-4257CE79339A}"/>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458397A-B055-232B-384E-3F0D2115459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8A2562F-7565-2ADC-9547-62B4080AC59B}"/>
              </a:ext>
            </a:extLst>
          </p:cNvPr>
          <p:cNvSpPr>
            <a:spLocks noGrp="1"/>
          </p:cNvSpPr>
          <p:nvPr>
            <p:ph type="dt" sz="half" idx="10"/>
          </p:nvPr>
        </p:nvSpPr>
        <p:spPr/>
        <p:txBody>
          <a:bodyPr/>
          <a:lstStyle/>
          <a:p>
            <a:fld id="{E7B689EC-51BA-4F7D-BDA8-D46B54BB20E3}" type="datetime1">
              <a:rPr kumimoji="1" lang="ja-JP" altLang="en-US" smtClean="0"/>
              <a:t>2025/7/22</a:t>
            </a:fld>
            <a:endParaRPr kumimoji="1" lang="ja-JP" altLang="en-US"/>
          </a:p>
        </p:txBody>
      </p:sp>
      <p:sp>
        <p:nvSpPr>
          <p:cNvPr id="6" name="フッター プレースホルダー 5">
            <a:extLst>
              <a:ext uri="{FF2B5EF4-FFF2-40B4-BE49-F238E27FC236}">
                <a16:creationId xmlns:a16="http://schemas.microsoft.com/office/drawing/2014/main" id="{431E64FF-F923-726B-C4C7-177A47A28E4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169148A-ACBC-F01C-61D3-2992E45A0E0D}"/>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831835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9C1F02-B332-9D4F-193E-2DF0B7FE0E6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A94B933-FE3E-0211-2C67-E3536138FA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1522F20-ECA2-7899-6B2C-9AAC2DC2B84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9725C82-96C4-F6EA-EBCB-E8FC0FDA3A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B74EB22-5A2F-C078-97A2-6D3C55F0321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FE3B0D0-0E49-323C-F676-53E59C7967D6}"/>
              </a:ext>
            </a:extLst>
          </p:cNvPr>
          <p:cNvSpPr>
            <a:spLocks noGrp="1"/>
          </p:cNvSpPr>
          <p:nvPr>
            <p:ph type="dt" sz="half" idx="10"/>
          </p:nvPr>
        </p:nvSpPr>
        <p:spPr/>
        <p:txBody>
          <a:bodyPr/>
          <a:lstStyle/>
          <a:p>
            <a:fld id="{88E3E06B-9F62-486F-8746-25384607415C}" type="datetime1">
              <a:rPr kumimoji="1" lang="ja-JP" altLang="en-US" smtClean="0"/>
              <a:t>2025/7/22</a:t>
            </a:fld>
            <a:endParaRPr kumimoji="1" lang="ja-JP" altLang="en-US"/>
          </a:p>
        </p:txBody>
      </p:sp>
      <p:sp>
        <p:nvSpPr>
          <p:cNvPr id="8" name="フッター プレースホルダー 7">
            <a:extLst>
              <a:ext uri="{FF2B5EF4-FFF2-40B4-BE49-F238E27FC236}">
                <a16:creationId xmlns:a16="http://schemas.microsoft.com/office/drawing/2014/main" id="{6938ACF8-A147-D9F2-9F94-725B86074ED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FBC6707A-3322-A663-E270-19D34A2507D9}"/>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1685661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C90271-EACD-32FB-8348-AC3DA453093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C1C7482-D19C-1181-3A6D-FC658D9BC232}"/>
              </a:ext>
            </a:extLst>
          </p:cNvPr>
          <p:cNvSpPr>
            <a:spLocks noGrp="1"/>
          </p:cNvSpPr>
          <p:nvPr>
            <p:ph type="dt" sz="half" idx="10"/>
          </p:nvPr>
        </p:nvSpPr>
        <p:spPr/>
        <p:txBody>
          <a:bodyPr/>
          <a:lstStyle/>
          <a:p>
            <a:fld id="{09F83CE9-861A-472A-BBB1-A872CF1F2671}" type="datetime1">
              <a:rPr kumimoji="1" lang="ja-JP" altLang="en-US" smtClean="0"/>
              <a:t>2025/7/22</a:t>
            </a:fld>
            <a:endParaRPr kumimoji="1" lang="ja-JP" altLang="en-US"/>
          </a:p>
        </p:txBody>
      </p:sp>
      <p:sp>
        <p:nvSpPr>
          <p:cNvPr id="4" name="フッター プレースホルダー 3">
            <a:extLst>
              <a:ext uri="{FF2B5EF4-FFF2-40B4-BE49-F238E27FC236}">
                <a16:creationId xmlns:a16="http://schemas.microsoft.com/office/drawing/2014/main" id="{26718AAB-F184-3A9C-DB98-620EA6D40A8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B6CD8EF-9F16-1EF2-0CA0-F642BE3771E0}"/>
              </a:ext>
            </a:extLst>
          </p:cNvPr>
          <p:cNvSpPr>
            <a:spLocks noGrp="1"/>
          </p:cNvSpPr>
          <p:nvPr>
            <p:ph type="sldNum" sz="quarter" idx="12"/>
          </p:nvPr>
        </p:nvSpPr>
        <p:spPr/>
        <p:txBody>
          <a:body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1889391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6"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0009A09-E162-5567-CF52-4D77537E57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B9E032C-28FD-8581-BE02-7408E9FC57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3F092E7-E54B-6B55-DBEF-ED36043650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FBA20FD-944E-4BC3-8FD7-B41585048F32}" type="datetime1">
              <a:rPr kumimoji="1" lang="ja-JP" altLang="en-US" smtClean="0"/>
              <a:t>2025/7/22</a:t>
            </a:fld>
            <a:endParaRPr kumimoji="1" lang="ja-JP" altLang="en-US"/>
          </a:p>
        </p:txBody>
      </p:sp>
      <p:sp>
        <p:nvSpPr>
          <p:cNvPr id="5" name="フッター プレースホルダー 4">
            <a:extLst>
              <a:ext uri="{FF2B5EF4-FFF2-40B4-BE49-F238E27FC236}">
                <a16:creationId xmlns:a16="http://schemas.microsoft.com/office/drawing/2014/main" id="{B7910C3D-C2AE-DB43-144A-CDEBFA9EFB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3A3E8DA-95EB-5ADE-88AE-212CB298B3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1726198221"/>
      </p:ext>
    </p:extLst>
  </p:cSld>
  <p:clrMap bg1="lt1" tx1="dk1" bg2="lt2" tx2="dk2" accent1="accent1" accent2="accent2" accent3="accent3" accent4="accent4" accent5="accent5" accent6="accent6" hlink="hlink" folHlink="folHlink"/>
  <p:sldLayoutIdLst>
    <p:sldLayoutId id="2147483754" r:id="rId1"/>
    <p:sldLayoutId id="2147483788" r:id="rId2"/>
    <p:sldLayoutId id="2147483789" r:id="rId3"/>
    <p:sldLayoutId id="2147483790" r:id="rId4"/>
    <p:sldLayoutId id="2147483755" r:id="rId5"/>
    <p:sldLayoutId id="2147483756" r:id="rId6"/>
    <p:sldLayoutId id="2147483757" r:id="rId7"/>
    <p:sldLayoutId id="2147483758" r:id="rId8"/>
    <p:sldLayoutId id="2147483759" r:id="rId9"/>
    <p:sldLayoutId id="2147483760" r:id="rId10"/>
    <p:sldLayoutId id="2147483766" r:id="rId11"/>
    <p:sldLayoutId id="2147483771" r:id="rId12"/>
    <p:sldLayoutId id="2147483761" r:id="rId13"/>
    <p:sldLayoutId id="2147483762" r:id="rId14"/>
    <p:sldLayoutId id="2147483763" r:id="rId15"/>
    <p:sldLayoutId id="2147483764" r:id="rId16"/>
    <p:sldLayoutId id="2147483767" r:id="rId17"/>
    <p:sldLayoutId id="2147483768" r:id="rId18"/>
    <p:sldLayoutId id="2147483791" r:id="rId19"/>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0009A09-E162-5567-CF52-4D77537E57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B9E032C-28FD-8581-BE02-7408E9FC57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3F092E7-E54B-6B55-DBEF-ED36043650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FBA20FD-944E-4BC3-8FD7-B41585048F32}" type="datetime1">
              <a:rPr kumimoji="1" lang="ja-JP" altLang="en-US" smtClean="0"/>
              <a:t>2025/7/22</a:t>
            </a:fld>
            <a:endParaRPr kumimoji="1" lang="ja-JP" altLang="en-US"/>
          </a:p>
        </p:txBody>
      </p:sp>
      <p:sp>
        <p:nvSpPr>
          <p:cNvPr id="5" name="フッター プレースホルダー 4">
            <a:extLst>
              <a:ext uri="{FF2B5EF4-FFF2-40B4-BE49-F238E27FC236}">
                <a16:creationId xmlns:a16="http://schemas.microsoft.com/office/drawing/2014/main" id="{B7910C3D-C2AE-DB43-144A-CDEBFA9EFB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3A3E8DA-95EB-5ADE-88AE-212CB298B3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A02556B-612F-45EA-8CAE-134C16D722C5}" type="slidenum">
              <a:rPr kumimoji="1" lang="ja-JP" altLang="en-US" smtClean="0"/>
              <a:t>‹#›</a:t>
            </a:fld>
            <a:endParaRPr kumimoji="1" lang="ja-JP" altLang="en-US"/>
          </a:p>
        </p:txBody>
      </p:sp>
    </p:spTree>
    <p:extLst>
      <p:ext uri="{BB962C8B-B14F-4D97-AF65-F5344CB8AC3E}">
        <p14:creationId xmlns:p14="http://schemas.microsoft.com/office/powerpoint/2010/main" val="349475112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3.xml"/><Relationship Id="rId6" Type="http://schemas.openxmlformats.org/officeDocument/2006/relationships/chart" Target="../charts/chart11.xml"/><Relationship Id="rId5" Type="http://schemas.openxmlformats.org/officeDocument/2006/relationships/image" Target="../media/image15.emf"/><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5.png"/><Relationship Id="rId7"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chart" Target="../charts/chart12.xml"/><Relationship Id="rId9"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0.jpeg"/><Relationship Id="rId18" Type="http://schemas.microsoft.com/office/2007/relationships/hdphoto" Target="../media/hdphoto5.wdp"/><Relationship Id="rId3" Type="http://schemas.openxmlformats.org/officeDocument/2006/relationships/image" Target="../media/image32.jpeg"/><Relationship Id="rId21" Type="http://schemas.openxmlformats.org/officeDocument/2006/relationships/image" Target="../media/image45.png"/><Relationship Id="rId7" Type="http://schemas.openxmlformats.org/officeDocument/2006/relationships/image" Target="../media/image36.png"/><Relationship Id="rId12" Type="http://schemas.microsoft.com/office/2007/relationships/hdphoto" Target="../media/hdphoto3.wdp"/><Relationship Id="rId17" Type="http://schemas.openxmlformats.org/officeDocument/2006/relationships/image" Target="../media/image43.png"/><Relationship Id="rId2" Type="http://schemas.openxmlformats.org/officeDocument/2006/relationships/notesSlide" Target="../notesSlides/notesSlide3.xml"/><Relationship Id="rId16" Type="http://schemas.microsoft.com/office/2007/relationships/hdphoto" Target="../media/hdphoto4.wdp"/><Relationship Id="rId20" Type="http://schemas.microsoft.com/office/2007/relationships/hdphoto" Target="../media/hdphoto6.wdp"/><Relationship Id="rId1" Type="http://schemas.openxmlformats.org/officeDocument/2006/relationships/slideLayout" Target="../slideLayouts/slideLayout3.xml"/><Relationship Id="rId6" Type="http://schemas.openxmlformats.org/officeDocument/2006/relationships/image" Target="../media/image35.png"/><Relationship Id="rId11" Type="http://schemas.openxmlformats.org/officeDocument/2006/relationships/image" Target="../media/image39.png"/><Relationship Id="rId5" Type="http://schemas.openxmlformats.org/officeDocument/2006/relationships/image" Target="../media/image34.png"/><Relationship Id="rId15" Type="http://schemas.openxmlformats.org/officeDocument/2006/relationships/image" Target="../media/image42.png"/><Relationship Id="rId10" Type="http://schemas.openxmlformats.org/officeDocument/2006/relationships/image" Target="../media/image38.png"/><Relationship Id="rId19" Type="http://schemas.openxmlformats.org/officeDocument/2006/relationships/image" Target="../media/image44.png"/><Relationship Id="rId4" Type="http://schemas.openxmlformats.org/officeDocument/2006/relationships/image" Target="../media/image33.jpeg"/><Relationship Id="rId9" Type="http://schemas.microsoft.com/office/2007/relationships/hdphoto" Target="../media/hdphoto2.wdp"/><Relationship Id="rId14" Type="http://schemas.openxmlformats.org/officeDocument/2006/relationships/image" Target="../media/image41.jpeg"/></Relationships>
</file>

<file path=ppt/slides/_rels/slide18.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 Id="rId9" Type="http://schemas.openxmlformats.org/officeDocument/2006/relationships/image" Target="../media/image5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chart" Target="../charts/chart16.xml"/><Relationship Id="rId4" Type="http://schemas.openxmlformats.org/officeDocument/2006/relationships/chart" Target="../charts/chart15.xml"/></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chart" Target="../charts/chart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3" Type="http://schemas.openxmlformats.org/officeDocument/2006/relationships/image" Target="../media/image56.png"/><Relationship Id="rId7" Type="http://schemas.openxmlformats.org/officeDocument/2006/relationships/image" Target="../media/image59.png"/><Relationship Id="rId12" Type="http://schemas.openxmlformats.org/officeDocument/2006/relationships/image" Target="../media/image64.jpeg"/><Relationship Id="rId2" Type="http://schemas.openxmlformats.org/officeDocument/2006/relationships/chart" Target="../charts/chart18.xml"/><Relationship Id="rId1" Type="http://schemas.openxmlformats.org/officeDocument/2006/relationships/slideLayout" Target="../slideLayouts/slideLayout3.xml"/><Relationship Id="rId6" Type="http://schemas.openxmlformats.org/officeDocument/2006/relationships/image" Target="../media/image58.jpeg"/><Relationship Id="rId11" Type="http://schemas.openxmlformats.org/officeDocument/2006/relationships/image" Target="../media/image63.jpeg"/><Relationship Id="rId5" Type="http://schemas.openxmlformats.org/officeDocument/2006/relationships/image" Target="../media/image57.jpeg"/><Relationship Id="rId10" Type="http://schemas.openxmlformats.org/officeDocument/2006/relationships/image" Target="../media/image62.jpeg"/><Relationship Id="rId4" Type="http://schemas.openxmlformats.org/officeDocument/2006/relationships/image" Target="../media/image54.png"/><Relationship Id="rId9" Type="http://schemas.openxmlformats.org/officeDocument/2006/relationships/image" Target="../media/image61.png"/></Relationships>
</file>

<file path=ppt/slides/_rels/slide2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54.png"/><Relationship Id="rId1" Type="http://schemas.openxmlformats.org/officeDocument/2006/relationships/slideLayout" Target="../slideLayouts/slideLayout3.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chart" Target="../charts/char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png"/><Relationship Id="rId1" Type="http://schemas.openxmlformats.org/officeDocument/2006/relationships/slideLayout" Target="../slideLayouts/slideLayout3.xml"/><Relationship Id="rId5" Type="http://schemas.openxmlformats.org/officeDocument/2006/relationships/image" Target="../media/image71.jpeg"/><Relationship Id="rId4" Type="http://schemas.openxmlformats.org/officeDocument/2006/relationships/image" Target="../media/image70.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3.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61AF5444-425A-C155-CCB9-577384DA61A0}"/>
              </a:ext>
            </a:extLst>
          </p:cNvPr>
          <p:cNvSpPr>
            <a:spLocks noGrp="1"/>
          </p:cNvSpPr>
          <p:nvPr>
            <p:ph type="body" sz="half" idx="2"/>
          </p:nvPr>
        </p:nvSpPr>
        <p:spPr/>
        <p:txBody>
          <a:bodyPr/>
          <a:lstStyle/>
          <a:p>
            <a:r>
              <a:rPr lang="en-US" altLang="ja-JP"/>
              <a:t>2025</a:t>
            </a:r>
            <a:r>
              <a:rPr lang="ja-JP" altLang="en-US"/>
              <a:t>年</a:t>
            </a:r>
            <a:r>
              <a:rPr lang="en-US" altLang="ja-JP"/>
              <a:t>7</a:t>
            </a:r>
            <a:r>
              <a:rPr lang="ja-JP" altLang="en-US"/>
              <a:t>月版</a:t>
            </a:r>
          </a:p>
        </p:txBody>
      </p:sp>
    </p:spTree>
    <p:extLst>
      <p:ext uri="{BB962C8B-B14F-4D97-AF65-F5344CB8AC3E}">
        <p14:creationId xmlns:p14="http://schemas.microsoft.com/office/powerpoint/2010/main" val="2784666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1582754-B003-E50D-8EF4-5959C6AAB285}"/>
              </a:ext>
            </a:extLst>
          </p:cNvPr>
          <p:cNvSpPr>
            <a:spLocks noGrp="1"/>
          </p:cNvSpPr>
          <p:nvPr>
            <p:ph type="body" sz="quarter" idx="13"/>
          </p:nvPr>
        </p:nvSpPr>
        <p:spPr/>
        <p:txBody>
          <a:bodyPr/>
          <a:lstStyle/>
          <a:p>
            <a:r>
              <a:rPr kumimoji="1" lang="en-US" altLang="ja-JP"/>
              <a:t>40</a:t>
            </a:r>
            <a:r>
              <a:rPr kumimoji="1" lang="ja-JP" altLang="en-US"/>
              <a:t>～５０歳代がメインターゲットによる</a:t>
            </a:r>
            <a:r>
              <a:rPr kumimoji="1" lang="en-US" altLang="ja-JP"/>
              <a:t>FM COCOLO</a:t>
            </a:r>
            <a:r>
              <a:rPr kumimoji="1" lang="ja-JP" altLang="en-US"/>
              <a:t>リスナーの特徴</a:t>
            </a:r>
          </a:p>
        </p:txBody>
      </p:sp>
      <p:sp>
        <p:nvSpPr>
          <p:cNvPr id="3" name="タイトル 2">
            <a:extLst>
              <a:ext uri="{FF2B5EF4-FFF2-40B4-BE49-F238E27FC236}">
                <a16:creationId xmlns:a16="http://schemas.microsoft.com/office/drawing/2014/main" id="{DBFE99B5-5E8A-56BA-7EED-12B246861A79}"/>
              </a:ext>
            </a:extLst>
          </p:cNvPr>
          <p:cNvSpPr>
            <a:spLocks noGrp="1"/>
          </p:cNvSpPr>
          <p:nvPr>
            <p:ph type="title"/>
          </p:nvPr>
        </p:nvSpPr>
        <p:spPr/>
        <p:txBody>
          <a:bodyPr/>
          <a:lstStyle/>
          <a:p>
            <a:r>
              <a:rPr kumimoji="1" lang="en-US" altLang="ja-JP"/>
              <a:t>FM COCOLO </a:t>
            </a:r>
            <a:r>
              <a:rPr kumimoji="1" lang="ja-JP" altLang="en-US"/>
              <a:t>について</a:t>
            </a:r>
          </a:p>
        </p:txBody>
      </p:sp>
      <p:sp>
        <p:nvSpPr>
          <p:cNvPr id="4" name="スライド番号プレースホルダー 3">
            <a:extLst>
              <a:ext uri="{FF2B5EF4-FFF2-40B4-BE49-F238E27FC236}">
                <a16:creationId xmlns:a16="http://schemas.microsoft.com/office/drawing/2014/main" id="{A674A12F-E51B-B063-D463-61AE81E3127F}"/>
              </a:ext>
            </a:extLst>
          </p:cNvPr>
          <p:cNvSpPr>
            <a:spLocks noGrp="1"/>
          </p:cNvSpPr>
          <p:nvPr>
            <p:ph type="sldNum" sz="quarter" idx="12"/>
          </p:nvPr>
        </p:nvSpPr>
        <p:spPr/>
        <p:txBody>
          <a:bodyPr/>
          <a:lstStyle/>
          <a:p>
            <a:fld id="{0A02556B-612F-45EA-8CAE-134C16D722C5}" type="slidenum">
              <a:rPr lang="ja-JP" altLang="en-US" smtClean="0"/>
              <a:pPr/>
              <a:t>10</a:t>
            </a:fld>
            <a:endParaRPr lang="ja-JP" altLang="en-US"/>
          </a:p>
        </p:txBody>
      </p:sp>
      <p:graphicFrame>
        <p:nvGraphicFramePr>
          <p:cNvPr id="57" name="グラフ 56">
            <a:extLst>
              <a:ext uri="{FF2B5EF4-FFF2-40B4-BE49-F238E27FC236}">
                <a16:creationId xmlns:a16="http://schemas.microsoft.com/office/drawing/2014/main" id="{BA58C7DF-0866-4DB0-AA80-8A5A2B321820}"/>
              </a:ext>
            </a:extLst>
          </p:cNvPr>
          <p:cNvGraphicFramePr>
            <a:graphicFrameLocks/>
          </p:cNvGraphicFramePr>
          <p:nvPr>
            <p:extLst>
              <p:ext uri="{D42A27DB-BD31-4B8C-83A1-F6EECF244321}">
                <p14:modId xmlns:p14="http://schemas.microsoft.com/office/powerpoint/2010/main" val="2875645143"/>
              </p:ext>
            </p:extLst>
          </p:nvPr>
        </p:nvGraphicFramePr>
        <p:xfrm>
          <a:off x="5330647" y="3717219"/>
          <a:ext cx="4391700" cy="1933827"/>
        </p:xfrm>
        <a:graphic>
          <a:graphicData uri="http://schemas.openxmlformats.org/drawingml/2006/chart">
            <c:chart xmlns:c="http://schemas.openxmlformats.org/drawingml/2006/chart" xmlns:r="http://schemas.openxmlformats.org/officeDocument/2006/relationships" r:id="rId2"/>
          </a:graphicData>
        </a:graphic>
      </p:graphicFrame>
      <p:sp>
        <p:nvSpPr>
          <p:cNvPr id="52" name="正方形/長方形 51">
            <a:extLst>
              <a:ext uri="{FF2B5EF4-FFF2-40B4-BE49-F238E27FC236}">
                <a16:creationId xmlns:a16="http://schemas.microsoft.com/office/drawing/2014/main" id="{4C7727B8-C03F-46D2-931D-6F18195548D7}"/>
              </a:ext>
            </a:extLst>
          </p:cNvPr>
          <p:cNvSpPr/>
          <p:nvPr/>
        </p:nvSpPr>
        <p:spPr>
          <a:xfrm>
            <a:off x="7060959" y="3380587"/>
            <a:ext cx="2509020" cy="200055"/>
          </a:xfrm>
          <a:prstGeom prst="rect">
            <a:avLst/>
          </a:prstGeom>
          <a:noFill/>
        </p:spPr>
        <p:txBody>
          <a:bodyPr wrap="none">
            <a:spAutoFit/>
          </a:bodyPr>
          <a:lstStyle/>
          <a:p>
            <a:pPr defTabSz="457190">
              <a:defRPr/>
            </a:pPr>
            <a:r>
              <a:rPr lang="en-US" altLang="ja-JP" sz="700" kern="0">
                <a:solidFill>
                  <a:srgbClr val="404040"/>
                </a:solidFill>
              </a:rPr>
              <a:t>※</a:t>
            </a:r>
            <a:r>
              <a:rPr lang="ja-JP" altLang="en-US" sz="700" kern="0">
                <a:solidFill>
                  <a:srgbClr val="404040"/>
                </a:solidFill>
              </a:rPr>
              <a:t>総務省統計局　「家計調査報告」　</a:t>
            </a:r>
            <a:r>
              <a:rPr lang="en-US" altLang="ja-JP" sz="700" kern="0">
                <a:solidFill>
                  <a:srgbClr val="404040"/>
                </a:solidFill>
              </a:rPr>
              <a:t>2020</a:t>
            </a:r>
            <a:r>
              <a:rPr lang="ja-JP" altLang="en-US" sz="700" kern="0">
                <a:solidFill>
                  <a:srgbClr val="404040"/>
                </a:solidFill>
              </a:rPr>
              <a:t>年　平均結果より</a:t>
            </a:r>
            <a:endParaRPr lang="en-US" altLang="ja-JP" sz="700" kern="0">
              <a:solidFill>
                <a:srgbClr val="404040"/>
              </a:solidFill>
            </a:endParaRPr>
          </a:p>
        </p:txBody>
      </p:sp>
      <p:sp>
        <p:nvSpPr>
          <p:cNvPr id="58" name="テキスト ボックス 57">
            <a:extLst>
              <a:ext uri="{FF2B5EF4-FFF2-40B4-BE49-F238E27FC236}">
                <a16:creationId xmlns:a16="http://schemas.microsoft.com/office/drawing/2014/main" id="{A0A46C25-756F-49F5-9BBA-10A44F421FAB}"/>
              </a:ext>
            </a:extLst>
          </p:cNvPr>
          <p:cNvSpPr txBox="1"/>
          <p:nvPr/>
        </p:nvSpPr>
        <p:spPr>
          <a:xfrm>
            <a:off x="5350014" y="4210679"/>
            <a:ext cx="4767025" cy="230832"/>
          </a:xfrm>
          <a:prstGeom prst="rect">
            <a:avLst/>
          </a:prstGeom>
          <a:noFill/>
        </p:spPr>
        <p:txBody>
          <a:bodyPr wrap="square">
            <a:spAutoFit/>
          </a:bodyPr>
          <a:lstStyle/>
          <a:p>
            <a:pPr defTabSz="844104">
              <a:defRPr/>
            </a:pPr>
            <a:r>
              <a:rPr lang="ja-JP" altLang="en-US" sz="900" kern="0">
                <a:solidFill>
                  <a:schemeClr val="tx1">
                    <a:lumMod val="75000"/>
                    <a:lumOff val="25000"/>
                  </a:schemeClr>
                </a:solidFill>
                <a:latin typeface="+mn-ea"/>
              </a:rPr>
              <a:t>買い物へ行く途中で聞いたラジオ</a:t>
            </a:r>
            <a:r>
              <a:rPr lang="en-US" altLang="ja-JP" sz="900" kern="0">
                <a:solidFill>
                  <a:schemeClr val="tx1">
                    <a:lumMod val="75000"/>
                    <a:lumOff val="25000"/>
                  </a:schemeClr>
                </a:solidFill>
                <a:latin typeface="+mn-ea"/>
              </a:rPr>
              <a:t>CM</a:t>
            </a:r>
            <a:r>
              <a:rPr lang="ja-JP" altLang="en-US" sz="900" kern="0">
                <a:solidFill>
                  <a:schemeClr val="tx1">
                    <a:lumMod val="75000"/>
                    <a:lumOff val="25000"/>
                  </a:schemeClr>
                </a:solidFill>
                <a:latin typeface="+mn-ea"/>
              </a:rPr>
              <a:t>の商品を買い物の際に思い出すことがある</a:t>
            </a:r>
          </a:p>
        </p:txBody>
      </p:sp>
      <p:sp>
        <p:nvSpPr>
          <p:cNvPr id="59" name="テキスト ボックス 58">
            <a:extLst>
              <a:ext uri="{FF2B5EF4-FFF2-40B4-BE49-F238E27FC236}">
                <a16:creationId xmlns:a16="http://schemas.microsoft.com/office/drawing/2014/main" id="{EC0AEBDC-8FA3-4974-BC16-50A945E6CC0B}"/>
              </a:ext>
            </a:extLst>
          </p:cNvPr>
          <p:cNvSpPr txBox="1"/>
          <p:nvPr/>
        </p:nvSpPr>
        <p:spPr>
          <a:xfrm>
            <a:off x="5365328" y="4771439"/>
            <a:ext cx="4643917" cy="229230"/>
          </a:xfrm>
          <a:prstGeom prst="rect">
            <a:avLst/>
          </a:prstGeom>
          <a:noFill/>
        </p:spPr>
        <p:txBody>
          <a:bodyPr wrap="square">
            <a:spAutoFit/>
          </a:bodyPr>
          <a:lstStyle/>
          <a:p>
            <a:pPr defTabSz="844104">
              <a:defRPr/>
            </a:pPr>
            <a:r>
              <a:rPr lang="ja-JP" altLang="en-US" sz="900" kern="0">
                <a:solidFill>
                  <a:schemeClr val="tx1">
                    <a:lumMod val="75000"/>
                    <a:lumOff val="25000"/>
                  </a:schemeClr>
                </a:solidFill>
                <a:latin typeface="+mn-ea"/>
              </a:rPr>
              <a:t>買い物へ行く途中で聞いたラジオ</a:t>
            </a:r>
            <a:r>
              <a:rPr lang="en-US" altLang="ja-JP" sz="900" kern="0">
                <a:solidFill>
                  <a:schemeClr val="tx1">
                    <a:lumMod val="75000"/>
                    <a:lumOff val="25000"/>
                  </a:schemeClr>
                </a:solidFill>
                <a:latin typeface="+mn-ea"/>
              </a:rPr>
              <a:t>CM</a:t>
            </a:r>
            <a:r>
              <a:rPr lang="ja-JP" altLang="en-US" sz="900" kern="0">
                <a:solidFill>
                  <a:schemeClr val="tx1">
                    <a:lumMod val="75000"/>
                    <a:lumOff val="25000"/>
                  </a:schemeClr>
                </a:solidFill>
                <a:latin typeface="+mn-ea"/>
              </a:rPr>
              <a:t>の商品を購入したことがある</a:t>
            </a:r>
          </a:p>
        </p:txBody>
      </p:sp>
      <p:sp>
        <p:nvSpPr>
          <p:cNvPr id="60" name="テキスト ボックス 59">
            <a:extLst>
              <a:ext uri="{FF2B5EF4-FFF2-40B4-BE49-F238E27FC236}">
                <a16:creationId xmlns:a16="http://schemas.microsoft.com/office/drawing/2014/main" id="{29228108-2DC4-46C7-AD85-0644C4BFE4FA}"/>
              </a:ext>
            </a:extLst>
          </p:cNvPr>
          <p:cNvSpPr txBox="1"/>
          <p:nvPr/>
        </p:nvSpPr>
        <p:spPr>
          <a:xfrm>
            <a:off x="8971339" y="4371631"/>
            <a:ext cx="741693" cy="324087"/>
          </a:xfrm>
          <a:prstGeom prst="rect">
            <a:avLst/>
          </a:prstGeom>
          <a:noFill/>
        </p:spPr>
        <p:txBody>
          <a:bodyPr wrap="square">
            <a:spAutoFit/>
          </a:bodyPr>
          <a:lstStyle/>
          <a:p>
            <a:pPr algn="ctr" defTabSz="844104">
              <a:defRPr/>
            </a:pPr>
            <a:r>
              <a:rPr lang="en-US" altLang="ja-JP" sz="1662" b="1" kern="0">
                <a:solidFill>
                  <a:srgbClr val="FFC000"/>
                </a:solidFill>
              </a:rPr>
              <a:t>35.1</a:t>
            </a:r>
            <a:endParaRPr lang="ja-JP" altLang="en-US" sz="1662" b="1" kern="0">
              <a:solidFill>
                <a:srgbClr val="FFC000"/>
              </a:solidFill>
            </a:endParaRPr>
          </a:p>
        </p:txBody>
      </p:sp>
      <p:sp>
        <p:nvSpPr>
          <p:cNvPr id="61" name="テキスト ボックス 60">
            <a:extLst>
              <a:ext uri="{FF2B5EF4-FFF2-40B4-BE49-F238E27FC236}">
                <a16:creationId xmlns:a16="http://schemas.microsoft.com/office/drawing/2014/main" id="{9C6914AE-E9BA-4790-AABA-5D1C1AEDE25D}"/>
              </a:ext>
            </a:extLst>
          </p:cNvPr>
          <p:cNvSpPr txBox="1"/>
          <p:nvPr/>
        </p:nvSpPr>
        <p:spPr>
          <a:xfrm>
            <a:off x="7687286" y="4946967"/>
            <a:ext cx="741692" cy="324087"/>
          </a:xfrm>
          <a:prstGeom prst="rect">
            <a:avLst/>
          </a:prstGeom>
          <a:noFill/>
        </p:spPr>
        <p:txBody>
          <a:bodyPr wrap="square">
            <a:spAutoFit/>
          </a:bodyPr>
          <a:lstStyle/>
          <a:p>
            <a:pPr algn="ctr" defTabSz="844104">
              <a:defRPr/>
            </a:pPr>
            <a:r>
              <a:rPr lang="en-US" altLang="ja-JP" sz="1662" b="1" kern="0">
                <a:solidFill>
                  <a:srgbClr val="FFC000"/>
                </a:solidFill>
              </a:rPr>
              <a:t>21.8</a:t>
            </a:r>
            <a:endParaRPr lang="ja-JP" altLang="en-US" sz="1662" b="1" kern="0">
              <a:solidFill>
                <a:srgbClr val="FFC000"/>
              </a:solidFill>
            </a:endParaRPr>
          </a:p>
        </p:txBody>
      </p:sp>
      <p:sp>
        <p:nvSpPr>
          <p:cNvPr id="62" name="テキスト ボックス 61">
            <a:extLst>
              <a:ext uri="{FF2B5EF4-FFF2-40B4-BE49-F238E27FC236}">
                <a16:creationId xmlns:a16="http://schemas.microsoft.com/office/drawing/2014/main" id="{5098B3CF-29D5-4B22-8C5E-FE9F8399C1F8}"/>
              </a:ext>
            </a:extLst>
          </p:cNvPr>
          <p:cNvSpPr txBox="1"/>
          <p:nvPr/>
        </p:nvSpPr>
        <p:spPr>
          <a:xfrm>
            <a:off x="5312732" y="5651539"/>
            <a:ext cx="5468175" cy="230832"/>
          </a:xfrm>
          <a:prstGeom prst="rect">
            <a:avLst/>
          </a:prstGeom>
          <a:noFill/>
        </p:spPr>
        <p:txBody>
          <a:bodyPr wrap="square">
            <a:spAutoFit/>
          </a:bodyPr>
          <a:lstStyle/>
          <a:p>
            <a:pPr defTabSz="844104">
              <a:defRPr/>
            </a:pPr>
            <a:r>
              <a:rPr lang="en-US" altLang="ja-JP" sz="900" kern="0">
                <a:solidFill>
                  <a:schemeClr val="tx1">
                    <a:lumMod val="75000"/>
                    <a:lumOff val="25000"/>
                  </a:schemeClr>
                </a:solidFill>
              </a:rPr>
              <a:t>3</a:t>
            </a:r>
            <a:r>
              <a:rPr lang="ja-JP" altLang="en-US" sz="900" kern="0">
                <a:solidFill>
                  <a:schemeClr val="tx1">
                    <a:lumMod val="75000"/>
                    <a:lumOff val="25000"/>
                  </a:schemeClr>
                </a:solidFill>
              </a:rPr>
              <a:t>人のうち</a:t>
            </a:r>
            <a:r>
              <a:rPr lang="en-US" altLang="ja-JP" sz="900" kern="0">
                <a:solidFill>
                  <a:schemeClr val="tx1">
                    <a:lumMod val="75000"/>
                    <a:lumOff val="25000"/>
                  </a:schemeClr>
                </a:solidFill>
              </a:rPr>
              <a:t>1</a:t>
            </a:r>
            <a:r>
              <a:rPr lang="ja-JP" altLang="en-US" sz="900" kern="0">
                <a:solidFill>
                  <a:schemeClr val="tx1">
                    <a:lumMod val="75000"/>
                    <a:lumOff val="25000"/>
                  </a:schemeClr>
                </a:solidFill>
              </a:rPr>
              <a:t>人がラジオ</a:t>
            </a:r>
            <a:r>
              <a:rPr lang="en-US" altLang="ja-JP" sz="900" kern="0">
                <a:solidFill>
                  <a:schemeClr val="tx1">
                    <a:lumMod val="75000"/>
                    <a:lumOff val="25000"/>
                  </a:schemeClr>
                </a:solidFill>
              </a:rPr>
              <a:t>CM</a:t>
            </a:r>
            <a:r>
              <a:rPr lang="ja-JP" altLang="en-US" sz="900" kern="0">
                <a:solidFill>
                  <a:schemeClr val="tx1">
                    <a:lumMod val="75000"/>
                    <a:lumOff val="25000"/>
                  </a:schemeClr>
                </a:solidFill>
              </a:rPr>
              <a:t>で聴いた商品を思い出し、</a:t>
            </a:r>
            <a:r>
              <a:rPr lang="en-US" altLang="ja-JP" sz="900" kern="0">
                <a:solidFill>
                  <a:schemeClr val="tx1">
                    <a:lumMod val="75000"/>
                    <a:lumOff val="25000"/>
                  </a:schemeClr>
                </a:solidFill>
              </a:rPr>
              <a:t>5</a:t>
            </a:r>
            <a:r>
              <a:rPr lang="ja-JP" altLang="en-US" sz="900" kern="0">
                <a:solidFill>
                  <a:schemeClr val="tx1">
                    <a:lumMod val="75000"/>
                    <a:lumOff val="25000"/>
                  </a:schemeClr>
                </a:solidFill>
              </a:rPr>
              <a:t>人のうち</a:t>
            </a:r>
            <a:r>
              <a:rPr lang="en-US" altLang="ja-JP" sz="900" kern="0">
                <a:solidFill>
                  <a:schemeClr val="tx1">
                    <a:lumMod val="75000"/>
                    <a:lumOff val="25000"/>
                  </a:schemeClr>
                </a:solidFill>
              </a:rPr>
              <a:t>1</a:t>
            </a:r>
            <a:r>
              <a:rPr lang="ja-JP" altLang="en-US" sz="900" kern="0">
                <a:solidFill>
                  <a:schemeClr val="tx1">
                    <a:lumMod val="75000"/>
                    <a:lumOff val="25000"/>
                  </a:schemeClr>
                </a:solidFill>
              </a:rPr>
              <a:t>人が実際に商品購入にまで至っています。</a:t>
            </a:r>
            <a:endParaRPr lang="en-US" altLang="ja-JP" sz="900" kern="0">
              <a:solidFill>
                <a:schemeClr val="tx1">
                  <a:lumMod val="75000"/>
                  <a:lumOff val="25000"/>
                </a:schemeClr>
              </a:solidFill>
            </a:endParaRPr>
          </a:p>
        </p:txBody>
      </p:sp>
      <p:graphicFrame>
        <p:nvGraphicFramePr>
          <p:cNvPr id="63" name="グラフ 62">
            <a:extLst>
              <a:ext uri="{FF2B5EF4-FFF2-40B4-BE49-F238E27FC236}">
                <a16:creationId xmlns:a16="http://schemas.microsoft.com/office/drawing/2014/main" id="{85AE3981-99C7-4AA1-BE6C-F270C6A21BBD}"/>
              </a:ext>
            </a:extLst>
          </p:cNvPr>
          <p:cNvGraphicFramePr>
            <a:graphicFrameLocks/>
          </p:cNvGraphicFramePr>
          <p:nvPr>
            <p:extLst>
              <p:ext uri="{D42A27DB-BD31-4B8C-83A1-F6EECF244321}">
                <p14:modId xmlns:p14="http://schemas.microsoft.com/office/powerpoint/2010/main" val="3194735300"/>
              </p:ext>
            </p:extLst>
          </p:nvPr>
        </p:nvGraphicFramePr>
        <p:xfrm>
          <a:off x="1481302" y="3717219"/>
          <a:ext cx="3461178" cy="1933827"/>
        </p:xfrm>
        <a:graphic>
          <a:graphicData uri="http://schemas.openxmlformats.org/drawingml/2006/chart">
            <c:chart xmlns:c="http://schemas.openxmlformats.org/drawingml/2006/chart" xmlns:r="http://schemas.openxmlformats.org/officeDocument/2006/relationships" r:id="rId3"/>
          </a:graphicData>
        </a:graphic>
      </p:graphicFrame>
      <p:sp>
        <p:nvSpPr>
          <p:cNvPr id="64" name="テキスト ボックス 63">
            <a:extLst>
              <a:ext uri="{FF2B5EF4-FFF2-40B4-BE49-F238E27FC236}">
                <a16:creationId xmlns:a16="http://schemas.microsoft.com/office/drawing/2014/main" id="{7EE46E42-3A6D-4AC1-8F4F-C00DDF84E008}"/>
              </a:ext>
            </a:extLst>
          </p:cNvPr>
          <p:cNvSpPr txBox="1"/>
          <p:nvPr/>
        </p:nvSpPr>
        <p:spPr>
          <a:xfrm>
            <a:off x="1799429" y="5281241"/>
            <a:ext cx="2759408" cy="369332"/>
          </a:xfrm>
          <a:prstGeom prst="rect">
            <a:avLst/>
          </a:prstGeom>
          <a:noFill/>
        </p:spPr>
        <p:txBody>
          <a:bodyPr wrap="square">
            <a:spAutoFit/>
          </a:bodyPr>
          <a:lstStyle/>
          <a:p>
            <a:pPr defTabSz="844104">
              <a:defRPr/>
            </a:pPr>
            <a:r>
              <a:rPr lang="en-US" altLang="ja-JP" sz="900" kern="0">
                <a:solidFill>
                  <a:schemeClr val="tx1">
                    <a:lumMod val="75000"/>
                    <a:lumOff val="25000"/>
                  </a:schemeClr>
                </a:solidFill>
              </a:rPr>
              <a:t>50</a:t>
            </a:r>
            <a:r>
              <a:rPr lang="ja-JP" altLang="en-US" sz="900" kern="0">
                <a:solidFill>
                  <a:schemeClr val="tx1">
                    <a:lumMod val="75000"/>
                    <a:lumOff val="25000"/>
                  </a:schemeClr>
                </a:solidFill>
              </a:rPr>
              <a:t>代の世帯年収が最も高いのは </a:t>
            </a:r>
            <a:r>
              <a:rPr lang="en-US" altLang="ja-JP" sz="900" u="sng" kern="0">
                <a:solidFill>
                  <a:schemeClr val="tx1">
                    <a:lumMod val="75000"/>
                    <a:lumOff val="25000"/>
                  </a:schemeClr>
                </a:solidFill>
              </a:rPr>
              <a:t>FM COCOLO</a:t>
            </a:r>
          </a:p>
          <a:p>
            <a:pPr defTabSz="844104">
              <a:defRPr/>
            </a:pPr>
            <a:r>
              <a:rPr lang="ja-JP" altLang="en-US" sz="900" kern="0">
                <a:solidFill>
                  <a:schemeClr val="tx1">
                    <a:lumMod val="75000"/>
                    <a:lumOff val="25000"/>
                  </a:schemeClr>
                </a:solidFill>
              </a:rPr>
              <a:t>→ 消費支出・可処分所得も最も多いと考えられます。</a:t>
            </a:r>
            <a:endParaRPr lang="en-US" altLang="ja-JP" sz="900" kern="0">
              <a:solidFill>
                <a:schemeClr val="tx1">
                  <a:lumMod val="75000"/>
                  <a:lumOff val="25000"/>
                </a:schemeClr>
              </a:solidFill>
            </a:endParaRPr>
          </a:p>
        </p:txBody>
      </p:sp>
      <p:sp>
        <p:nvSpPr>
          <p:cNvPr id="38" name="正方形/長方形 37">
            <a:extLst>
              <a:ext uri="{FF2B5EF4-FFF2-40B4-BE49-F238E27FC236}">
                <a16:creationId xmlns:a16="http://schemas.microsoft.com/office/drawing/2014/main" id="{CA377440-2593-4691-A3DD-5A81284B0BC7}"/>
              </a:ext>
            </a:extLst>
          </p:cNvPr>
          <p:cNvSpPr/>
          <p:nvPr/>
        </p:nvSpPr>
        <p:spPr>
          <a:xfrm>
            <a:off x="1379725" y="4326581"/>
            <a:ext cx="9199027" cy="2522357"/>
          </a:xfrm>
          <a:prstGeom prst="rect">
            <a:avLst/>
          </a:prstGeom>
          <a:noFill/>
          <a:ln w="12700" cap="flat" cmpd="sng" algn="ctr">
            <a:noFill/>
            <a:prstDash val="solid"/>
            <a:miter lim="800000"/>
          </a:ln>
          <a:effectLst/>
        </p:spPr>
        <p:txBody>
          <a:bodyPr rtlCol="0" anchor="ctr"/>
          <a:lstStyle/>
          <a:p>
            <a:pPr algn="ctr" defTabSz="457212">
              <a:defRPr/>
            </a:pPr>
            <a:endParaRPr lang="ja-JP" altLang="en-US" kern="0">
              <a:solidFill>
                <a:prstClr val="white"/>
              </a:solidFill>
              <a:latin typeface="Calibri" panose="020F0502020204030204"/>
              <a:ea typeface="游ゴシック" panose="020B0400000000000000" pitchFamily="50" charset="-128"/>
            </a:endParaRPr>
          </a:p>
        </p:txBody>
      </p:sp>
      <p:pic>
        <p:nvPicPr>
          <p:cNvPr id="39" name="図 38" descr="グラフ, 棒グラフ&#10;&#10;自動的に生成された説明">
            <a:extLst>
              <a:ext uri="{FF2B5EF4-FFF2-40B4-BE49-F238E27FC236}">
                <a16:creationId xmlns:a16="http://schemas.microsoft.com/office/drawing/2014/main" id="{1A33A1A7-4A03-4E9E-AF5C-CCE8F2A7ACC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432189" y="1972596"/>
            <a:ext cx="3245771" cy="1508019"/>
          </a:xfrm>
          <a:prstGeom prst="rect">
            <a:avLst/>
          </a:prstGeom>
          <a:noFill/>
        </p:spPr>
      </p:pic>
      <p:sp>
        <p:nvSpPr>
          <p:cNvPr id="40" name="テキスト ボックス 39">
            <a:extLst>
              <a:ext uri="{FF2B5EF4-FFF2-40B4-BE49-F238E27FC236}">
                <a16:creationId xmlns:a16="http://schemas.microsoft.com/office/drawing/2014/main" id="{0DC6EDF2-DD0F-4967-82BE-0787E855E7FD}"/>
              </a:ext>
            </a:extLst>
          </p:cNvPr>
          <p:cNvSpPr txBox="1"/>
          <p:nvPr/>
        </p:nvSpPr>
        <p:spPr>
          <a:xfrm>
            <a:off x="1379724" y="1362841"/>
            <a:ext cx="7032374" cy="55399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pPr defTabSz="457190">
              <a:defRPr/>
            </a:pPr>
            <a:r>
              <a:rPr lang="en-US" altLang="ja-JP" sz="1000" kern="0">
                <a:solidFill>
                  <a:schemeClr val="tx1">
                    <a:lumMod val="75000"/>
                    <a:lumOff val="25000"/>
                  </a:schemeClr>
                </a:solidFill>
              </a:rPr>
              <a:t>FM COCOLO</a:t>
            </a:r>
            <a:r>
              <a:rPr lang="ja-JP" altLang="en-US" sz="1000" kern="0">
                <a:solidFill>
                  <a:schemeClr val="tx1">
                    <a:lumMod val="75000"/>
                    <a:lumOff val="25000"/>
                  </a:schemeClr>
                </a:solidFill>
              </a:rPr>
              <a:t>のターゲットのコアターゲットとなる</a:t>
            </a:r>
            <a:r>
              <a:rPr lang="en-US" altLang="ja-JP" sz="1000" kern="0">
                <a:solidFill>
                  <a:schemeClr val="tx1">
                    <a:lumMod val="75000"/>
                    <a:lumOff val="25000"/>
                  </a:schemeClr>
                </a:solidFill>
              </a:rPr>
              <a:t>40</a:t>
            </a:r>
            <a:r>
              <a:rPr lang="ja-JP" altLang="en-US" sz="1000" kern="0">
                <a:solidFill>
                  <a:schemeClr val="tx1">
                    <a:lumMod val="75000"/>
                    <a:lumOff val="25000"/>
                  </a:schemeClr>
                </a:solidFill>
              </a:rPr>
              <a:t>～</a:t>
            </a:r>
            <a:r>
              <a:rPr lang="en-US" altLang="ja-JP" sz="1000" kern="0">
                <a:solidFill>
                  <a:schemeClr val="tx1">
                    <a:lumMod val="75000"/>
                    <a:lumOff val="25000"/>
                  </a:schemeClr>
                </a:solidFill>
              </a:rPr>
              <a:t>50</a:t>
            </a:r>
            <a:r>
              <a:rPr lang="ja-JP" altLang="en-US" sz="1000" kern="0">
                <a:solidFill>
                  <a:schemeClr val="tx1">
                    <a:lumMod val="75000"/>
                    <a:lumOff val="25000"/>
                  </a:schemeClr>
                </a:solidFill>
              </a:rPr>
              <a:t>代（人口の約</a:t>
            </a:r>
            <a:r>
              <a:rPr lang="en-US" altLang="ja-JP" sz="1000" kern="0">
                <a:solidFill>
                  <a:schemeClr val="tx1">
                    <a:lumMod val="75000"/>
                    <a:lumOff val="25000"/>
                  </a:schemeClr>
                </a:solidFill>
              </a:rPr>
              <a:t>3</a:t>
            </a:r>
            <a:r>
              <a:rPr lang="ja-JP" altLang="en-US" sz="1000" kern="0">
                <a:solidFill>
                  <a:schemeClr val="tx1">
                    <a:lumMod val="75000"/>
                    <a:lumOff val="25000"/>
                  </a:schemeClr>
                </a:solidFill>
              </a:rPr>
              <a:t>割）は</a:t>
            </a:r>
            <a:endParaRPr lang="en-US" altLang="ja-JP" sz="1000" kern="0">
              <a:solidFill>
                <a:schemeClr val="tx1">
                  <a:lumMod val="75000"/>
                  <a:lumOff val="25000"/>
                </a:schemeClr>
              </a:solidFill>
            </a:endParaRPr>
          </a:p>
          <a:p>
            <a:pPr defTabSz="457190">
              <a:defRPr/>
            </a:pPr>
            <a:r>
              <a:rPr lang="ja-JP" altLang="en-US" sz="1000" kern="0">
                <a:solidFill>
                  <a:schemeClr val="tx1">
                    <a:lumMod val="75000"/>
                    <a:lumOff val="25000"/>
                  </a:schemeClr>
                </a:solidFill>
              </a:rPr>
              <a:t>経済を率いる責任世代であり、行動が消費に直結する上に、</a:t>
            </a:r>
            <a:endParaRPr lang="en-US" altLang="ja-JP" sz="1000" kern="0">
              <a:solidFill>
                <a:schemeClr val="tx1">
                  <a:lumMod val="75000"/>
                  <a:lumOff val="25000"/>
                </a:schemeClr>
              </a:solidFill>
            </a:endParaRPr>
          </a:p>
          <a:p>
            <a:pPr defTabSz="457190">
              <a:defRPr/>
            </a:pPr>
            <a:r>
              <a:rPr lang="ja-JP" altLang="en-US" sz="1000" kern="0">
                <a:solidFill>
                  <a:schemeClr val="tx1">
                    <a:lumMod val="75000"/>
                    <a:lumOff val="25000"/>
                  </a:schemeClr>
                </a:solidFill>
              </a:rPr>
              <a:t>ラジオが日常生活の意思決定へと強く影響しています。</a:t>
            </a:r>
            <a:endParaRPr lang="en-US" altLang="ja-JP" sz="1000" kern="0">
              <a:solidFill>
                <a:schemeClr val="tx1">
                  <a:lumMod val="75000"/>
                  <a:lumOff val="25000"/>
                </a:schemeClr>
              </a:solidFill>
            </a:endParaRPr>
          </a:p>
        </p:txBody>
      </p:sp>
      <p:sp>
        <p:nvSpPr>
          <p:cNvPr id="41" name="正方形/長方形 40">
            <a:extLst>
              <a:ext uri="{FF2B5EF4-FFF2-40B4-BE49-F238E27FC236}">
                <a16:creationId xmlns:a16="http://schemas.microsoft.com/office/drawing/2014/main" id="{4711A406-DE91-417E-A592-F924B715B8B1}"/>
              </a:ext>
            </a:extLst>
          </p:cNvPr>
          <p:cNvSpPr/>
          <p:nvPr/>
        </p:nvSpPr>
        <p:spPr>
          <a:xfrm>
            <a:off x="9813988" y="3336546"/>
            <a:ext cx="1458195" cy="200055"/>
          </a:xfrm>
          <a:prstGeom prst="rect">
            <a:avLst/>
          </a:prstGeom>
          <a:noFill/>
        </p:spPr>
        <p:txBody>
          <a:bodyPr wrap="square">
            <a:spAutoFit/>
          </a:bodyPr>
          <a:lstStyle/>
          <a:p>
            <a:pPr defTabSz="457190">
              <a:defRPr/>
            </a:pPr>
            <a:r>
              <a:rPr lang="en-US" altLang="ja-JP" sz="700">
                <a:solidFill>
                  <a:srgbClr val="404040"/>
                </a:solidFill>
                <a:cs typeface="Meiryo UI" panose="020B0604030504040204" pitchFamily="50" charset="-128"/>
              </a:rPr>
              <a:t>※2020</a:t>
            </a:r>
            <a:r>
              <a:rPr lang="ja-JP" altLang="en-US" sz="700">
                <a:solidFill>
                  <a:srgbClr val="404040"/>
                </a:solidFill>
                <a:cs typeface="Meiryo UI" panose="020B0604030504040204" pitchFamily="50" charset="-128"/>
              </a:rPr>
              <a:t>年度 住民基本台帳より</a:t>
            </a:r>
            <a:endParaRPr lang="en-US" altLang="ja-JP" sz="700">
              <a:solidFill>
                <a:srgbClr val="404040"/>
              </a:solidFill>
              <a:cs typeface="Meiryo UI" panose="020B0604030504040204" pitchFamily="50" charset="-128"/>
            </a:endParaRPr>
          </a:p>
        </p:txBody>
      </p:sp>
      <p:sp>
        <p:nvSpPr>
          <p:cNvPr id="42" name="テキスト ボックス 41">
            <a:extLst>
              <a:ext uri="{FF2B5EF4-FFF2-40B4-BE49-F238E27FC236}">
                <a16:creationId xmlns:a16="http://schemas.microsoft.com/office/drawing/2014/main" id="{838C41F3-FD4D-4A7D-9A86-57B159906753}"/>
              </a:ext>
            </a:extLst>
          </p:cNvPr>
          <p:cNvSpPr txBox="1"/>
          <p:nvPr/>
        </p:nvSpPr>
        <p:spPr>
          <a:xfrm>
            <a:off x="8437718" y="1347124"/>
            <a:ext cx="2255768" cy="253916"/>
          </a:xfrm>
          <a:prstGeom prst="rect">
            <a:avLst/>
          </a:prstGeom>
          <a:noFill/>
        </p:spPr>
        <p:txBody>
          <a:bodyPr wrap="square">
            <a:spAutoFit/>
          </a:bodyPr>
          <a:lstStyle/>
          <a:p>
            <a:pPr defTabSz="457190">
              <a:defRPr/>
            </a:pPr>
            <a:r>
              <a:rPr lang="ja-JP" altLang="en-US" sz="1050" b="1">
                <a:solidFill>
                  <a:srgbClr val="5B9BD5">
                    <a:lumMod val="50000"/>
                  </a:srgbClr>
                </a:solidFill>
                <a:cs typeface="Meiryo UI" panose="020B0604030504040204" pitchFamily="50" charset="-128"/>
              </a:rPr>
              <a:t>▼関西エリアの年代別人口構成比</a:t>
            </a:r>
            <a:endParaRPr lang="ja-JP" altLang="en-US" b="1">
              <a:solidFill>
                <a:srgbClr val="5B9BD5">
                  <a:lumMod val="50000"/>
                </a:srgbClr>
              </a:solidFill>
              <a:latin typeface="Calibri" panose="020F0502020204030204"/>
              <a:ea typeface="游ゴシック" panose="020B0400000000000000" pitchFamily="50" charset="-128"/>
            </a:endParaRPr>
          </a:p>
        </p:txBody>
      </p:sp>
      <p:grpSp>
        <p:nvGrpSpPr>
          <p:cNvPr id="43" name="グループ化 42">
            <a:extLst>
              <a:ext uri="{FF2B5EF4-FFF2-40B4-BE49-F238E27FC236}">
                <a16:creationId xmlns:a16="http://schemas.microsoft.com/office/drawing/2014/main" id="{CECB6EEF-20ED-4D31-B812-3CC0BDA32428}"/>
              </a:ext>
            </a:extLst>
          </p:cNvPr>
          <p:cNvGrpSpPr/>
          <p:nvPr/>
        </p:nvGrpSpPr>
        <p:grpSpPr>
          <a:xfrm>
            <a:off x="1855529" y="2006730"/>
            <a:ext cx="2399086" cy="1673431"/>
            <a:chOff x="868810" y="619390"/>
            <a:chExt cx="2491682" cy="2015140"/>
          </a:xfrm>
          <a:noFill/>
        </p:grpSpPr>
        <p:sp>
          <p:nvSpPr>
            <p:cNvPr id="44" name="四角形: 角を丸くする 43">
              <a:extLst>
                <a:ext uri="{FF2B5EF4-FFF2-40B4-BE49-F238E27FC236}">
                  <a16:creationId xmlns:a16="http://schemas.microsoft.com/office/drawing/2014/main" id="{57575153-B0BB-4740-BB1B-2838B74E3ACF}"/>
                </a:ext>
              </a:extLst>
            </p:cNvPr>
            <p:cNvSpPr/>
            <p:nvPr/>
          </p:nvSpPr>
          <p:spPr>
            <a:xfrm>
              <a:off x="1946568" y="1125181"/>
              <a:ext cx="915844" cy="1059546"/>
            </a:xfrm>
            <a:prstGeom prst="roundRect">
              <a:avLst/>
            </a:prstGeom>
            <a:grpFill/>
            <a:ln w="57150" cap="flat" cmpd="sng" algn="ctr">
              <a:solidFill>
                <a:srgbClr val="FFC000"/>
              </a:solidFill>
              <a:prstDash val="solid"/>
              <a:miter lim="800000"/>
            </a:ln>
            <a:effectLst/>
          </p:spPr>
          <p:txBody>
            <a:bodyPr anchor="ctr"/>
            <a:lstStyle/>
            <a:p>
              <a:pPr algn="ctr" defTabSz="457190">
                <a:defRPr/>
              </a:pPr>
              <a:endParaRPr lang="ja-JP" altLang="en-US" sz="900" kern="0">
                <a:solidFill>
                  <a:prstClr val="white"/>
                </a:solidFill>
                <a:latin typeface="Calibri" panose="020F0502020204030204"/>
                <a:ea typeface="游ゴシック" panose="020B0400000000000000" pitchFamily="50" charset="-128"/>
              </a:endParaRPr>
            </a:p>
          </p:txBody>
        </p:sp>
        <p:sp>
          <p:nvSpPr>
            <p:cNvPr id="45" name="コンテンツ プレースホルダー 2">
              <a:extLst>
                <a:ext uri="{FF2B5EF4-FFF2-40B4-BE49-F238E27FC236}">
                  <a16:creationId xmlns:a16="http://schemas.microsoft.com/office/drawing/2014/main" id="{ACC6770A-6285-49F0-99BF-6F6EBBCBC3C9}"/>
                </a:ext>
              </a:extLst>
            </p:cNvPr>
            <p:cNvSpPr txBox="1">
              <a:spLocks/>
            </p:cNvSpPr>
            <p:nvPr/>
          </p:nvSpPr>
          <p:spPr bwMode="auto">
            <a:xfrm>
              <a:off x="1020361" y="2229716"/>
              <a:ext cx="2188582" cy="4048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3338" defTabSz="685800">
                <a:defRPr kumimoji="1" sz="1200" b="1">
                  <a:solidFill>
                    <a:schemeClr val="tx1"/>
                  </a:solidFill>
                  <a:latin typeface="Times New Roman" panose="02020603050405020304" pitchFamily="18" charset="0"/>
                  <a:ea typeface="HG丸ｺﾞｼｯｸM-PRO" panose="020F0600000000000000" pitchFamily="50" charset="-128"/>
                </a:defRPr>
              </a:lvl1pPr>
              <a:lvl2pPr marL="342900" indent="-136525" defTabSz="685800">
                <a:defRPr kumimoji="1" sz="1200" b="1">
                  <a:solidFill>
                    <a:schemeClr val="tx1"/>
                  </a:solidFill>
                  <a:latin typeface="Times New Roman" panose="02020603050405020304" pitchFamily="18" charset="0"/>
                  <a:ea typeface="HG丸ｺﾞｼｯｸM-PRO" panose="020F0600000000000000" pitchFamily="50" charset="-128"/>
                </a:defRPr>
              </a:lvl2pPr>
              <a:lvl3pPr marL="547688" indent="-136525" defTabSz="685800">
                <a:defRPr kumimoji="1" sz="1200" b="1">
                  <a:solidFill>
                    <a:schemeClr val="tx1"/>
                  </a:solidFill>
                  <a:latin typeface="Times New Roman" panose="02020603050405020304" pitchFamily="18" charset="0"/>
                  <a:ea typeface="HG丸ｺﾞｼｯｸM-PRO" panose="020F0600000000000000" pitchFamily="50" charset="-128"/>
                </a:defRPr>
              </a:lvl3pPr>
              <a:lvl4pPr marL="754063" indent="-136525" defTabSz="685800">
                <a:defRPr kumimoji="1" sz="1200" b="1">
                  <a:solidFill>
                    <a:schemeClr val="tx1"/>
                  </a:solidFill>
                  <a:latin typeface="Times New Roman" panose="02020603050405020304" pitchFamily="18" charset="0"/>
                  <a:ea typeface="HG丸ｺﾞｼｯｸM-PRO" panose="020F0600000000000000" pitchFamily="50" charset="-128"/>
                </a:defRPr>
              </a:lvl4pPr>
              <a:lvl5pPr marL="919163" indent="-136525" defTabSz="685800">
                <a:defRPr kumimoji="1" sz="1200" b="1">
                  <a:solidFill>
                    <a:schemeClr val="tx1"/>
                  </a:solidFill>
                  <a:latin typeface="Times New Roman" panose="02020603050405020304" pitchFamily="18" charset="0"/>
                  <a:ea typeface="HG丸ｺﾞｼｯｸM-PRO" panose="020F0600000000000000" pitchFamily="50" charset="-128"/>
                </a:defRPr>
              </a:lvl5pPr>
              <a:lvl6pPr marL="1376363" indent="-136525" defTabSz="685800" eaLnBrk="0" fontAlgn="base" hangingPunct="0">
                <a:spcBef>
                  <a:spcPct val="0"/>
                </a:spcBef>
                <a:spcAft>
                  <a:spcPct val="0"/>
                </a:spcAft>
                <a:defRPr kumimoji="1" sz="1200" b="1">
                  <a:solidFill>
                    <a:schemeClr val="tx1"/>
                  </a:solidFill>
                  <a:latin typeface="Times New Roman" panose="02020603050405020304" pitchFamily="18" charset="0"/>
                  <a:ea typeface="HG丸ｺﾞｼｯｸM-PRO" panose="020F0600000000000000" pitchFamily="50" charset="-128"/>
                </a:defRPr>
              </a:lvl6pPr>
              <a:lvl7pPr marL="1833563" indent="-136525" defTabSz="685800" eaLnBrk="0" fontAlgn="base" hangingPunct="0">
                <a:spcBef>
                  <a:spcPct val="0"/>
                </a:spcBef>
                <a:spcAft>
                  <a:spcPct val="0"/>
                </a:spcAft>
                <a:defRPr kumimoji="1" sz="1200" b="1">
                  <a:solidFill>
                    <a:schemeClr val="tx1"/>
                  </a:solidFill>
                  <a:latin typeface="Times New Roman" panose="02020603050405020304" pitchFamily="18" charset="0"/>
                  <a:ea typeface="HG丸ｺﾞｼｯｸM-PRO" panose="020F0600000000000000" pitchFamily="50" charset="-128"/>
                </a:defRPr>
              </a:lvl7pPr>
              <a:lvl8pPr marL="2290763" indent="-136525" defTabSz="685800" eaLnBrk="0" fontAlgn="base" hangingPunct="0">
                <a:spcBef>
                  <a:spcPct val="0"/>
                </a:spcBef>
                <a:spcAft>
                  <a:spcPct val="0"/>
                </a:spcAft>
                <a:defRPr kumimoji="1" sz="1200" b="1">
                  <a:solidFill>
                    <a:schemeClr val="tx1"/>
                  </a:solidFill>
                  <a:latin typeface="Times New Roman" panose="02020603050405020304" pitchFamily="18" charset="0"/>
                  <a:ea typeface="HG丸ｺﾞｼｯｸM-PRO" panose="020F0600000000000000" pitchFamily="50" charset="-128"/>
                </a:defRPr>
              </a:lvl8pPr>
              <a:lvl9pPr marL="2747963" indent="-136525" defTabSz="685800" eaLnBrk="0" fontAlgn="base" hangingPunct="0">
                <a:spcBef>
                  <a:spcPct val="0"/>
                </a:spcBef>
                <a:spcAft>
                  <a:spcPct val="0"/>
                </a:spcAft>
                <a:defRPr kumimoji="1" sz="1200" b="1">
                  <a:solidFill>
                    <a:schemeClr val="tx1"/>
                  </a:solidFill>
                  <a:latin typeface="Times New Roman" panose="02020603050405020304" pitchFamily="18" charset="0"/>
                  <a:ea typeface="HG丸ｺﾞｼｯｸM-PRO" panose="020F0600000000000000" pitchFamily="50" charset="-128"/>
                </a:defRPr>
              </a:lvl9pPr>
            </a:lstStyle>
            <a:p>
              <a:pPr marL="33339" algn="ctr" defTabSz="685783">
                <a:buClr>
                  <a:prstClr val="black"/>
                </a:buClr>
                <a:buSzPct val="80000"/>
                <a:defRPr/>
              </a:pPr>
              <a:r>
                <a:rPr lang="ja-JP" altLang="en-US" sz="800" b="0" kern="0">
                  <a:solidFill>
                    <a:schemeClr val="tx1">
                      <a:lumMod val="75000"/>
                      <a:lumOff val="25000"/>
                    </a:schemeClr>
                  </a:solidFill>
                  <a:latin typeface="+mn-ea"/>
                  <a:ea typeface="+mn-ea"/>
                  <a:cs typeface="Meiryo UI" panose="020B0604030504040204" pitchFamily="50" charset="-128"/>
                </a:rPr>
                <a:t>世帯主の年齢階級別消費支出額</a:t>
              </a:r>
              <a:endParaRPr lang="en-US" altLang="ja-JP" sz="800" b="0" kern="0">
                <a:solidFill>
                  <a:schemeClr val="tx1">
                    <a:lumMod val="75000"/>
                    <a:lumOff val="25000"/>
                  </a:schemeClr>
                </a:solidFill>
                <a:latin typeface="+mn-ea"/>
                <a:ea typeface="+mn-ea"/>
                <a:cs typeface="Meiryo UI" panose="020B0604030504040204" pitchFamily="50" charset="-128"/>
              </a:endParaRPr>
            </a:p>
            <a:p>
              <a:pPr marL="33339" algn="ctr" defTabSz="685783">
                <a:buClr>
                  <a:prstClr val="black"/>
                </a:buClr>
                <a:buSzPct val="80000"/>
                <a:defRPr/>
              </a:pPr>
              <a:r>
                <a:rPr lang="ja-JP" altLang="en-US" sz="800" b="0" kern="0">
                  <a:solidFill>
                    <a:schemeClr val="tx1">
                      <a:lumMod val="75000"/>
                      <a:lumOff val="25000"/>
                    </a:schemeClr>
                  </a:solidFill>
                  <a:latin typeface="+mn-ea"/>
                  <a:ea typeface="+mn-ea"/>
                  <a:cs typeface="Meiryo UI" panose="020B0604030504040204" pitchFamily="50" charset="-128"/>
                </a:rPr>
                <a:t>（二人以上の世帯平均、月額）</a:t>
              </a:r>
              <a:endParaRPr lang="en-US" altLang="ja-JP" sz="800" b="0" kern="0">
                <a:solidFill>
                  <a:schemeClr val="tx1">
                    <a:lumMod val="75000"/>
                    <a:lumOff val="25000"/>
                  </a:schemeClr>
                </a:solidFill>
                <a:latin typeface="+mn-ea"/>
                <a:ea typeface="+mn-ea"/>
                <a:cs typeface="Meiryo UI" panose="020B0604030504040204" pitchFamily="50" charset="-128"/>
              </a:endParaRPr>
            </a:p>
          </p:txBody>
        </p:sp>
        <p:sp>
          <p:nvSpPr>
            <p:cNvPr id="46" name="正方形/長方形 13">
              <a:extLst>
                <a:ext uri="{FF2B5EF4-FFF2-40B4-BE49-F238E27FC236}">
                  <a16:creationId xmlns:a16="http://schemas.microsoft.com/office/drawing/2014/main" id="{335EBFB8-E63D-4E27-AA75-72ECA3F11F15}"/>
                </a:ext>
              </a:extLst>
            </p:cNvPr>
            <p:cNvSpPr>
              <a:spLocks noChangeArrowheads="1"/>
            </p:cNvSpPr>
            <p:nvPr/>
          </p:nvSpPr>
          <p:spPr bwMode="auto">
            <a:xfrm>
              <a:off x="868810" y="619390"/>
              <a:ext cx="2491682" cy="2665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200" b="1">
                  <a:solidFill>
                    <a:schemeClr val="tx1"/>
                  </a:solidFill>
                  <a:latin typeface="Times New Roman" panose="02020603050405020304" pitchFamily="18" charset="0"/>
                  <a:ea typeface="HG丸ｺﾞｼｯｸM-PRO" panose="020F0600000000000000" pitchFamily="50" charset="-128"/>
                </a:defRPr>
              </a:lvl1pPr>
              <a:lvl2pPr marL="742950" indent="-285750">
                <a:defRPr kumimoji="1" sz="1200" b="1">
                  <a:solidFill>
                    <a:schemeClr val="tx1"/>
                  </a:solidFill>
                  <a:latin typeface="Times New Roman" panose="02020603050405020304" pitchFamily="18" charset="0"/>
                  <a:ea typeface="HG丸ｺﾞｼｯｸM-PRO" panose="020F0600000000000000" pitchFamily="50" charset="-128"/>
                </a:defRPr>
              </a:lvl2pPr>
              <a:lvl3pPr marL="1143000" indent="-228600">
                <a:defRPr kumimoji="1" sz="1200" b="1">
                  <a:solidFill>
                    <a:schemeClr val="tx1"/>
                  </a:solidFill>
                  <a:latin typeface="Times New Roman" panose="02020603050405020304" pitchFamily="18" charset="0"/>
                  <a:ea typeface="HG丸ｺﾞｼｯｸM-PRO" panose="020F0600000000000000" pitchFamily="50" charset="-128"/>
                </a:defRPr>
              </a:lvl3pPr>
              <a:lvl4pPr marL="1600200" indent="-228600">
                <a:defRPr kumimoji="1" sz="1200" b="1">
                  <a:solidFill>
                    <a:schemeClr val="tx1"/>
                  </a:solidFill>
                  <a:latin typeface="Times New Roman" panose="02020603050405020304" pitchFamily="18" charset="0"/>
                  <a:ea typeface="HG丸ｺﾞｼｯｸM-PRO" panose="020F0600000000000000" pitchFamily="50" charset="-128"/>
                </a:defRPr>
              </a:lvl4pPr>
              <a:lvl5pPr marL="2057400" indent="-228600">
                <a:defRPr kumimoji="1" sz="1200" b="1">
                  <a:solidFill>
                    <a:schemeClr val="tx1"/>
                  </a:solidFill>
                  <a:latin typeface="Times New Roman" panose="02020603050405020304" pitchFamily="18" charset="0"/>
                  <a:ea typeface="HG丸ｺﾞｼｯｸM-PRO" panose="020F0600000000000000" pitchFamily="50" charset="-128"/>
                </a:defRPr>
              </a:lvl5pPr>
              <a:lvl6pPr marL="2514600" indent="-228600" eaLnBrk="0" fontAlgn="base" hangingPunct="0">
                <a:spcBef>
                  <a:spcPct val="0"/>
                </a:spcBef>
                <a:spcAft>
                  <a:spcPct val="0"/>
                </a:spcAft>
                <a:defRPr kumimoji="1" sz="1200" b="1">
                  <a:solidFill>
                    <a:schemeClr val="tx1"/>
                  </a:solidFill>
                  <a:latin typeface="Times New Roman" panose="02020603050405020304" pitchFamily="18" charset="0"/>
                  <a:ea typeface="HG丸ｺﾞｼｯｸM-PRO" panose="020F0600000000000000" pitchFamily="50" charset="-128"/>
                </a:defRPr>
              </a:lvl6pPr>
              <a:lvl7pPr marL="2971800" indent="-228600" eaLnBrk="0" fontAlgn="base" hangingPunct="0">
                <a:spcBef>
                  <a:spcPct val="0"/>
                </a:spcBef>
                <a:spcAft>
                  <a:spcPct val="0"/>
                </a:spcAft>
                <a:defRPr kumimoji="1" sz="1200" b="1">
                  <a:solidFill>
                    <a:schemeClr val="tx1"/>
                  </a:solidFill>
                  <a:latin typeface="Times New Roman" panose="02020603050405020304" pitchFamily="18" charset="0"/>
                  <a:ea typeface="HG丸ｺﾞｼｯｸM-PRO" panose="020F0600000000000000" pitchFamily="50" charset="-128"/>
                </a:defRPr>
              </a:lvl7pPr>
              <a:lvl8pPr marL="3429000" indent="-228600" eaLnBrk="0" fontAlgn="base" hangingPunct="0">
                <a:spcBef>
                  <a:spcPct val="0"/>
                </a:spcBef>
                <a:spcAft>
                  <a:spcPct val="0"/>
                </a:spcAft>
                <a:defRPr kumimoji="1" sz="1200" b="1">
                  <a:solidFill>
                    <a:schemeClr val="tx1"/>
                  </a:solidFill>
                  <a:latin typeface="Times New Roman" panose="02020603050405020304" pitchFamily="18" charset="0"/>
                  <a:ea typeface="HG丸ｺﾞｼｯｸM-PRO" panose="020F0600000000000000" pitchFamily="50" charset="-128"/>
                </a:defRPr>
              </a:lvl8pPr>
              <a:lvl9pPr marL="3886200" indent="-228600" eaLnBrk="0" fontAlgn="base" hangingPunct="0">
                <a:spcBef>
                  <a:spcPct val="0"/>
                </a:spcBef>
                <a:spcAft>
                  <a:spcPct val="0"/>
                </a:spcAft>
                <a:defRPr kumimoji="1" sz="1200" b="1">
                  <a:solidFill>
                    <a:schemeClr val="tx1"/>
                  </a:solidFill>
                  <a:latin typeface="Times New Roman" panose="02020603050405020304" pitchFamily="18" charset="0"/>
                  <a:ea typeface="HG丸ｺﾞｼｯｸM-PRO" panose="020F0600000000000000" pitchFamily="50" charset="-128"/>
                </a:defRPr>
              </a:lvl9pPr>
            </a:lstStyle>
            <a:p>
              <a:pPr algn="ctr" defTabSz="457190">
                <a:lnSpc>
                  <a:spcPct val="90000"/>
                </a:lnSpc>
                <a:spcBef>
                  <a:spcPts val="750"/>
                </a:spcBef>
                <a:buClr>
                  <a:prstClr val="black"/>
                </a:buClr>
                <a:buSzPct val="80000"/>
                <a:defRPr/>
              </a:pPr>
              <a:r>
                <a:rPr lang="ja-JP" altLang="en-US" sz="1050" kern="0">
                  <a:solidFill>
                    <a:srgbClr val="002060"/>
                  </a:solidFill>
                  <a:latin typeface="+mn-ea"/>
                  <a:ea typeface="+mn-ea"/>
                  <a:cs typeface="Meiryo UI" panose="020B0604030504040204" pitchFamily="50" charset="-128"/>
                </a:rPr>
                <a:t>▼消費支出は</a:t>
              </a:r>
              <a:r>
                <a:rPr lang="en-US" altLang="ja-JP" sz="1050" kern="0">
                  <a:solidFill>
                    <a:srgbClr val="002060"/>
                  </a:solidFill>
                  <a:latin typeface="+mn-ea"/>
                  <a:ea typeface="+mn-ea"/>
                  <a:cs typeface="Meiryo UI" panose="020B0604030504040204" pitchFamily="50" charset="-128"/>
                </a:rPr>
                <a:t>40</a:t>
              </a:r>
              <a:r>
                <a:rPr lang="ja-JP" altLang="en-US" sz="1050" kern="0">
                  <a:solidFill>
                    <a:srgbClr val="002060"/>
                  </a:solidFill>
                  <a:latin typeface="+mn-ea"/>
                  <a:ea typeface="+mn-ea"/>
                  <a:cs typeface="Meiryo UI" panose="020B0604030504040204" pitchFamily="50" charset="-128"/>
                </a:rPr>
                <a:t>代➡</a:t>
              </a:r>
              <a:r>
                <a:rPr lang="en-US" altLang="ja-JP" sz="1050" kern="0">
                  <a:solidFill>
                    <a:srgbClr val="002060"/>
                  </a:solidFill>
                  <a:latin typeface="+mn-ea"/>
                  <a:ea typeface="+mn-ea"/>
                  <a:cs typeface="Meiryo UI" panose="020B0604030504040204" pitchFamily="50" charset="-128"/>
                </a:rPr>
                <a:t>50</a:t>
              </a:r>
              <a:r>
                <a:rPr lang="ja-JP" altLang="en-US" sz="1050" kern="0">
                  <a:solidFill>
                    <a:srgbClr val="002060"/>
                  </a:solidFill>
                  <a:latin typeface="+mn-ea"/>
                  <a:ea typeface="+mn-ea"/>
                  <a:cs typeface="Meiryo UI" panose="020B0604030504040204" pitchFamily="50" charset="-128"/>
                </a:rPr>
                <a:t>代でピーク　</a:t>
              </a:r>
              <a:endParaRPr lang="en-US" altLang="ja-JP" sz="1050" kern="0">
                <a:solidFill>
                  <a:srgbClr val="002060"/>
                </a:solidFill>
                <a:latin typeface="+mn-ea"/>
                <a:ea typeface="+mn-ea"/>
                <a:cs typeface="Meiryo UI" panose="020B0604030504040204" pitchFamily="50" charset="-128"/>
              </a:endParaRPr>
            </a:p>
          </p:txBody>
        </p:sp>
      </p:grpSp>
      <p:grpSp>
        <p:nvGrpSpPr>
          <p:cNvPr id="47" name="グループ化 46">
            <a:extLst>
              <a:ext uri="{FF2B5EF4-FFF2-40B4-BE49-F238E27FC236}">
                <a16:creationId xmlns:a16="http://schemas.microsoft.com/office/drawing/2014/main" id="{034C9380-6884-434E-B638-923C4BD95A42}"/>
              </a:ext>
            </a:extLst>
          </p:cNvPr>
          <p:cNvGrpSpPr/>
          <p:nvPr/>
        </p:nvGrpSpPr>
        <p:grpSpPr>
          <a:xfrm>
            <a:off x="4584064" y="1991651"/>
            <a:ext cx="2930610" cy="1658754"/>
            <a:chOff x="3376138" y="360348"/>
            <a:chExt cx="3458407" cy="1973215"/>
          </a:xfrm>
          <a:noFill/>
        </p:grpSpPr>
        <p:pic>
          <p:nvPicPr>
            <p:cNvPr id="48" name="図 47">
              <a:extLst>
                <a:ext uri="{FF2B5EF4-FFF2-40B4-BE49-F238E27FC236}">
                  <a16:creationId xmlns:a16="http://schemas.microsoft.com/office/drawing/2014/main" id="{BB61D85A-6B54-406B-A475-BFD5D5B5FBE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90281" y="702582"/>
              <a:ext cx="3230122" cy="1173094"/>
            </a:xfrm>
            <a:prstGeom prst="rect">
              <a:avLst/>
            </a:prstGeom>
            <a:grpFill/>
          </p:spPr>
        </p:pic>
        <p:sp>
          <p:nvSpPr>
            <p:cNvPr id="49" name="四角形: 角を丸くする 18">
              <a:extLst>
                <a:ext uri="{FF2B5EF4-FFF2-40B4-BE49-F238E27FC236}">
                  <a16:creationId xmlns:a16="http://schemas.microsoft.com/office/drawing/2014/main" id="{A4496094-EBA4-4D46-A7AC-EFF7140F65C8}"/>
                </a:ext>
              </a:extLst>
            </p:cNvPr>
            <p:cNvSpPr/>
            <p:nvPr/>
          </p:nvSpPr>
          <p:spPr>
            <a:xfrm>
              <a:off x="5044283" y="738843"/>
              <a:ext cx="1130321" cy="1212408"/>
            </a:xfrm>
            <a:prstGeom prst="roundRect">
              <a:avLst/>
            </a:prstGeom>
            <a:grpFill/>
            <a:ln w="57150" cap="flat" cmpd="sng" algn="ctr">
              <a:solidFill>
                <a:srgbClr val="FFC000"/>
              </a:solidFill>
              <a:prstDash val="solid"/>
              <a:miter lim="800000"/>
            </a:ln>
            <a:effectLst/>
          </p:spPr>
          <p:txBody>
            <a:bodyPr anchor="ctr"/>
            <a:lstStyle/>
            <a:p>
              <a:pPr algn="ctr" defTabSz="457190">
                <a:defRPr/>
              </a:pPr>
              <a:endParaRPr lang="ja-JP" altLang="en-US" sz="900" kern="0">
                <a:solidFill>
                  <a:prstClr val="white"/>
                </a:solidFill>
                <a:latin typeface="Calibri" panose="020F0502020204030204"/>
                <a:ea typeface="游ゴシック" panose="020B0400000000000000" pitchFamily="50" charset="-128"/>
              </a:endParaRPr>
            </a:p>
          </p:txBody>
        </p:sp>
        <p:sp>
          <p:nvSpPr>
            <p:cNvPr id="50" name="コンテンツ プレースホルダー 2">
              <a:extLst>
                <a:ext uri="{FF2B5EF4-FFF2-40B4-BE49-F238E27FC236}">
                  <a16:creationId xmlns:a16="http://schemas.microsoft.com/office/drawing/2014/main" id="{6115A88F-1B0F-4365-82D9-65C25AF90048}"/>
                </a:ext>
              </a:extLst>
            </p:cNvPr>
            <p:cNvSpPr txBox="1">
              <a:spLocks/>
            </p:cNvSpPr>
            <p:nvPr/>
          </p:nvSpPr>
          <p:spPr bwMode="auto">
            <a:xfrm>
              <a:off x="3376138" y="1969062"/>
              <a:ext cx="3458407" cy="3645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3338" defTabSz="685800">
                <a:defRPr kumimoji="1" sz="1200" b="1">
                  <a:solidFill>
                    <a:schemeClr val="tx1"/>
                  </a:solidFill>
                  <a:latin typeface="Times New Roman" panose="02020603050405020304" pitchFamily="18" charset="0"/>
                  <a:ea typeface="HG丸ｺﾞｼｯｸM-PRO" panose="020F0600000000000000" pitchFamily="50" charset="-128"/>
                </a:defRPr>
              </a:lvl1pPr>
              <a:lvl2pPr marL="342900" indent="-136525" defTabSz="685800">
                <a:defRPr kumimoji="1" sz="1200" b="1">
                  <a:solidFill>
                    <a:schemeClr val="tx1"/>
                  </a:solidFill>
                  <a:latin typeface="Times New Roman" panose="02020603050405020304" pitchFamily="18" charset="0"/>
                  <a:ea typeface="HG丸ｺﾞｼｯｸM-PRO" panose="020F0600000000000000" pitchFamily="50" charset="-128"/>
                </a:defRPr>
              </a:lvl2pPr>
              <a:lvl3pPr marL="547688" indent="-136525" defTabSz="685800">
                <a:defRPr kumimoji="1" sz="1200" b="1">
                  <a:solidFill>
                    <a:schemeClr val="tx1"/>
                  </a:solidFill>
                  <a:latin typeface="Times New Roman" panose="02020603050405020304" pitchFamily="18" charset="0"/>
                  <a:ea typeface="HG丸ｺﾞｼｯｸM-PRO" panose="020F0600000000000000" pitchFamily="50" charset="-128"/>
                </a:defRPr>
              </a:lvl3pPr>
              <a:lvl4pPr marL="754063" indent="-136525" defTabSz="685800">
                <a:defRPr kumimoji="1" sz="1200" b="1">
                  <a:solidFill>
                    <a:schemeClr val="tx1"/>
                  </a:solidFill>
                  <a:latin typeface="Times New Roman" panose="02020603050405020304" pitchFamily="18" charset="0"/>
                  <a:ea typeface="HG丸ｺﾞｼｯｸM-PRO" panose="020F0600000000000000" pitchFamily="50" charset="-128"/>
                </a:defRPr>
              </a:lvl4pPr>
              <a:lvl5pPr marL="919163" indent="-136525" defTabSz="685800">
                <a:defRPr kumimoji="1" sz="1200" b="1">
                  <a:solidFill>
                    <a:schemeClr val="tx1"/>
                  </a:solidFill>
                  <a:latin typeface="Times New Roman" panose="02020603050405020304" pitchFamily="18" charset="0"/>
                  <a:ea typeface="HG丸ｺﾞｼｯｸM-PRO" panose="020F0600000000000000" pitchFamily="50" charset="-128"/>
                </a:defRPr>
              </a:lvl5pPr>
              <a:lvl6pPr marL="1376363" indent="-136525" defTabSz="685800" eaLnBrk="0" fontAlgn="base" hangingPunct="0">
                <a:spcBef>
                  <a:spcPct val="0"/>
                </a:spcBef>
                <a:spcAft>
                  <a:spcPct val="0"/>
                </a:spcAft>
                <a:defRPr kumimoji="1" sz="1200" b="1">
                  <a:solidFill>
                    <a:schemeClr val="tx1"/>
                  </a:solidFill>
                  <a:latin typeface="Times New Roman" panose="02020603050405020304" pitchFamily="18" charset="0"/>
                  <a:ea typeface="HG丸ｺﾞｼｯｸM-PRO" panose="020F0600000000000000" pitchFamily="50" charset="-128"/>
                </a:defRPr>
              </a:lvl6pPr>
              <a:lvl7pPr marL="1833563" indent="-136525" defTabSz="685800" eaLnBrk="0" fontAlgn="base" hangingPunct="0">
                <a:spcBef>
                  <a:spcPct val="0"/>
                </a:spcBef>
                <a:spcAft>
                  <a:spcPct val="0"/>
                </a:spcAft>
                <a:defRPr kumimoji="1" sz="1200" b="1">
                  <a:solidFill>
                    <a:schemeClr val="tx1"/>
                  </a:solidFill>
                  <a:latin typeface="Times New Roman" panose="02020603050405020304" pitchFamily="18" charset="0"/>
                  <a:ea typeface="HG丸ｺﾞｼｯｸM-PRO" panose="020F0600000000000000" pitchFamily="50" charset="-128"/>
                </a:defRPr>
              </a:lvl7pPr>
              <a:lvl8pPr marL="2290763" indent="-136525" defTabSz="685800" eaLnBrk="0" fontAlgn="base" hangingPunct="0">
                <a:spcBef>
                  <a:spcPct val="0"/>
                </a:spcBef>
                <a:spcAft>
                  <a:spcPct val="0"/>
                </a:spcAft>
                <a:defRPr kumimoji="1" sz="1200" b="1">
                  <a:solidFill>
                    <a:schemeClr val="tx1"/>
                  </a:solidFill>
                  <a:latin typeface="Times New Roman" panose="02020603050405020304" pitchFamily="18" charset="0"/>
                  <a:ea typeface="HG丸ｺﾞｼｯｸM-PRO" panose="020F0600000000000000" pitchFamily="50" charset="-128"/>
                </a:defRPr>
              </a:lvl8pPr>
              <a:lvl9pPr marL="2747963" indent="-136525" defTabSz="685800" eaLnBrk="0" fontAlgn="base" hangingPunct="0">
                <a:spcBef>
                  <a:spcPct val="0"/>
                </a:spcBef>
                <a:spcAft>
                  <a:spcPct val="0"/>
                </a:spcAft>
                <a:defRPr kumimoji="1" sz="1200" b="1">
                  <a:solidFill>
                    <a:schemeClr val="tx1"/>
                  </a:solidFill>
                  <a:latin typeface="Times New Roman" panose="02020603050405020304" pitchFamily="18" charset="0"/>
                  <a:ea typeface="HG丸ｺﾞｼｯｸM-PRO" panose="020F0600000000000000" pitchFamily="50" charset="-128"/>
                </a:defRPr>
              </a:lvl9pPr>
            </a:lstStyle>
            <a:p>
              <a:pPr marL="33339" algn="ctr" defTabSz="685783">
                <a:buClr>
                  <a:prstClr val="black"/>
                </a:buClr>
                <a:buSzPct val="80000"/>
                <a:defRPr/>
              </a:pPr>
              <a:r>
                <a:rPr lang="ja-JP" altLang="en-US" sz="800" b="0" kern="0">
                  <a:solidFill>
                    <a:schemeClr val="tx1">
                      <a:lumMod val="75000"/>
                      <a:lumOff val="25000"/>
                    </a:schemeClr>
                  </a:solidFill>
                  <a:latin typeface="+mn-ea"/>
                  <a:ea typeface="+mn-ea"/>
                  <a:cs typeface="Meiryo UI" panose="020B0604030504040204" pitchFamily="50" charset="-128"/>
                </a:rPr>
                <a:t>世帯主の年齢階級別可処分所得額</a:t>
              </a:r>
              <a:endParaRPr lang="en-US" altLang="ja-JP" sz="800" b="0" kern="0">
                <a:solidFill>
                  <a:schemeClr val="tx1">
                    <a:lumMod val="75000"/>
                    <a:lumOff val="25000"/>
                  </a:schemeClr>
                </a:solidFill>
                <a:latin typeface="+mn-ea"/>
                <a:ea typeface="+mn-ea"/>
                <a:cs typeface="Meiryo UI" panose="020B0604030504040204" pitchFamily="50" charset="-128"/>
              </a:endParaRPr>
            </a:p>
            <a:p>
              <a:pPr marL="33339" algn="ctr" defTabSz="685783">
                <a:buClr>
                  <a:prstClr val="black"/>
                </a:buClr>
                <a:buSzPct val="80000"/>
                <a:defRPr/>
              </a:pPr>
              <a:r>
                <a:rPr lang="ja-JP" altLang="en-US" sz="800" b="0" kern="0">
                  <a:solidFill>
                    <a:schemeClr val="tx1">
                      <a:lumMod val="75000"/>
                      <a:lumOff val="25000"/>
                    </a:schemeClr>
                  </a:solidFill>
                  <a:latin typeface="+mn-ea"/>
                  <a:ea typeface="+mn-ea"/>
                  <a:cs typeface="Meiryo UI" panose="020B0604030504040204" pitchFamily="50" charset="-128"/>
                </a:rPr>
                <a:t> （二人以上の世帯のうち勤労者世帯平均、月額）</a:t>
              </a:r>
              <a:endParaRPr lang="en-US" altLang="ja-JP" sz="800" b="0" kern="0">
                <a:solidFill>
                  <a:schemeClr val="tx1">
                    <a:lumMod val="75000"/>
                    <a:lumOff val="25000"/>
                  </a:schemeClr>
                </a:solidFill>
                <a:latin typeface="+mn-ea"/>
                <a:ea typeface="+mn-ea"/>
                <a:cs typeface="Meiryo UI" panose="020B0604030504040204" pitchFamily="50" charset="-128"/>
              </a:endParaRPr>
            </a:p>
          </p:txBody>
        </p:sp>
        <p:sp>
          <p:nvSpPr>
            <p:cNvPr id="51" name="正方形/長方形 3">
              <a:extLst>
                <a:ext uri="{FF2B5EF4-FFF2-40B4-BE49-F238E27FC236}">
                  <a16:creationId xmlns:a16="http://schemas.microsoft.com/office/drawing/2014/main" id="{C1D3A91F-7555-4222-9AFB-23E84B76579D}"/>
                </a:ext>
              </a:extLst>
            </p:cNvPr>
            <p:cNvSpPr>
              <a:spLocks noChangeArrowheads="1"/>
            </p:cNvSpPr>
            <p:nvPr/>
          </p:nvSpPr>
          <p:spPr bwMode="auto">
            <a:xfrm>
              <a:off x="3604123" y="360348"/>
              <a:ext cx="3002432" cy="27098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200" b="1">
                  <a:solidFill>
                    <a:schemeClr val="tx1"/>
                  </a:solidFill>
                  <a:latin typeface="Times New Roman" panose="02020603050405020304" pitchFamily="18" charset="0"/>
                  <a:ea typeface="HG丸ｺﾞｼｯｸM-PRO" panose="020F0600000000000000" pitchFamily="50" charset="-128"/>
                </a:defRPr>
              </a:lvl1pPr>
              <a:lvl2pPr marL="742950" indent="-285750">
                <a:defRPr kumimoji="1" sz="1200" b="1">
                  <a:solidFill>
                    <a:schemeClr val="tx1"/>
                  </a:solidFill>
                  <a:latin typeface="Times New Roman" panose="02020603050405020304" pitchFamily="18" charset="0"/>
                  <a:ea typeface="HG丸ｺﾞｼｯｸM-PRO" panose="020F0600000000000000" pitchFamily="50" charset="-128"/>
                </a:defRPr>
              </a:lvl2pPr>
              <a:lvl3pPr marL="1143000" indent="-228600">
                <a:defRPr kumimoji="1" sz="1200" b="1">
                  <a:solidFill>
                    <a:schemeClr val="tx1"/>
                  </a:solidFill>
                  <a:latin typeface="Times New Roman" panose="02020603050405020304" pitchFamily="18" charset="0"/>
                  <a:ea typeface="HG丸ｺﾞｼｯｸM-PRO" panose="020F0600000000000000" pitchFamily="50" charset="-128"/>
                </a:defRPr>
              </a:lvl3pPr>
              <a:lvl4pPr marL="1600200" indent="-228600">
                <a:defRPr kumimoji="1" sz="1200" b="1">
                  <a:solidFill>
                    <a:schemeClr val="tx1"/>
                  </a:solidFill>
                  <a:latin typeface="Times New Roman" panose="02020603050405020304" pitchFamily="18" charset="0"/>
                  <a:ea typeface="HG丸ｺﾞｼｯｸM-PRO" panose="020F0600000000000000" pitchFamily="50" charset="-128"/>
                </a:defRPr>
              </a:lvl4pPr>
              <a:lvl5pPr marL="2057400" indent="-228600">
                <a:defRPr kumimoji="1" sz="1200" b="1">
                  <a:solidFill>
                    <a:schemeClr val="tx1"/>
                  </a:solidFill>
                  <a:latin typeface="Times New Roman" panose="02020603050405020304" pitchFamily="18" charset="0"/>
                  <a:ea typeface="HG丸ｺﾞｼｯｸM-PRO" panose="020F0600000000000000" pitchFamily="50" charset="-128"/>
                </a:defRPr>
              </a:lvl5pPr>
              <a:lvl6pPr marL="2514600" indent="-228600" eaLnBrk="0" fontAlgn="base" hangingPunct="0">
                <a:spcBef>
                  <a:spcPct val="0"/>
                </a:spcBef>
                <a:spcAft>
                  <a:spcPct val="0"/>
                </a:spcAft>
                <a:defRPr kumimoji="1" sz="1200" b="1">
                  <a:solidFill>
                    <a:schemeClr val="tx1"/>
                  </a:solidFill>
                  <a:latin typeface="Times New Roman" panose="02020603050405020304" pitchFamily="18" charset="0"/>
                  <a:ea typeface="HG丸ｺﾞｼｯｸM-PRO" panose="020F0600000000000000" pitchFamily="50" charset="-128"/>
                </a:defRPr>
              </a:lvl6pPr>
              <a:lvl7pPr marL="2971800" indent="-228600" eaLnBrk="0" fontAlgn="base" hangingPunct="0">
                <a:spcBef>
                  <a:spcPct val="0"/>
                </a:spcBef>
                <a:spcAft>
                  <a:spcPct val="0"/>
                </a:spcAft>
                <a:defRPr kumimoji="1" sz="1200" b="1">
                  <a:solidFill>
                    <a:schemeClr val="tx1"/>
                  </a:solidFill>
                  <a:latin typeface="Times New Roman" panose="02020603050405020304" pitchFamily="18" charset="0"/>
                  <a:ea typeface="HG丸ｺﾞｼｯｸM-PRO" panose="020F0600000000000000" pitchFamily="50" charset="-128"/>
                </a:defRPr>
              </a:lvl7pPr>
              <a:lvl8pPr marL="3429000" indent="-228600" eaLnBrk="0" fontAlgn="base" hangingPunct="0">
                <a:spcBef>
                  <a:spcPct val="0"/>
                </a:spcBef>
                <a:spcAft>
                  <a:spcPct val="0"/>
                </a:spcAft>
                <a:defRPr kumimoji="1" sz="1200" b="1">
                  <a:solidFill>
                    <a:schemeClr val="tx1"/>
                  </a:solidFill>
                  <a:latin typeface="Times New Roman" panose="02020603050405020304" pitchFamily="18" charset="0"/>
                  <a:ea typeface="HG丸ｺﾞｼｯｸM-PRO" panose="020F0600000000000000" pitchFamily="50" charset="-128"/>
                </a:defRPr>
              </a:lvl8pPr>
              <a:lvl9pPr marL="3886200" indent="-228600" eaLnBrk="0" fontAlgn="base" hangingPunct="0">
                <a:spcBef>
                  <a:spcPct val="0"/>
                </a:spcBef>
                <a:spcAft>
                  <a:spcPct val="0"/>
                </a:spcAft>
                <a:defRPr kumimoji="1" sz="1200" b="1">
                  <a:solidFill>
                    <a:schemeClr val="tx1"/>
                  </a:solidFill>
                  <a:latin typeface="Times New Roman" panose="02020603050405020304" pitchFamily="18" charset="0"/>
                  <a:ea typeface="HG丸ｺﾞｼｯｸM-PRO" panose="020F0600000000000000" pitchFamily="50" charset="-128"/>
                </a:defRPr>
              </a:lvl9pPr>
            </a:lstStyle>
            <a:p>
              <a:pPr algn="ctr" defTabSz="457190">
                <a:lnSpc>
                  <a:spcPct val="90000"/>
                </a:lnSpc>
                <a:spcBef>
                  <a:spcPts val="750"/>
                </a:spcBef>
                <a:buClr>
                  <a:prstClr val="black"/>
                </a:buClr>
                <a:buSzPct val="80000"/>
                <a:defRPr/>
              </a:pPr>
              <a:r>
                <a:rPr lang="ja-JP" altLang="en-US" sz="1100" kern="0">
                  <a:solidFill>
                    <a:srgbClr val="002060"/>
                  </a:solidFill>
                  <a:latin typeface="+mn-ea"/>
                  <a:ea typeface="+mn-ea"/>
                  <a:cs typeface="Meiryo UI" panose="020B0604030504040204" pitchFamily="50" charset="-128"/>
                </a:rPr>
                <a:t>▼可処分所得も</a:t>
              </a:r>
              <a:r>
                <a:rPr lang="en-US" altLang="ja-JP" sz="1100" kern="0">
                  <a:solidFill>
                    <a:srgbClr val="002060"/>
                  </a:solidFill>
                  <a:latin typeface="+mn-ea"/>
                  <a:ea typeface="+mn-ea"/>
                  <a:cs typeface="Meiryo UI" panose="020B0604030504040204" pitchFamily="50" charset="-128"/>
                </a:rPr>
                <a:t>40</a:t>
              </a:r>
              <a:r>
                <a:rPr lang="ja-JP" altLang="en-US" sz="1100" kern="0">
                  <a:solidFill>
                    <a:srgbClr val="002060"/>
                  </a:solidFill>
                  <a:latin typeface="+mn-ea"/>
                  <a:ea typeface="+mn-ea"/>
                  <a:cs typeface="Meiryo UI" panose="020B0604030504040204" pitchFamily="50" charset="-128"/>
                </a:rPr>
                <a:t>代➡</a:t>
              </a:r>
              <a:r>
                <a:rPr lang="en-US" altLang="ja-JP" sz="1100" kern="0">
                  <a:solidFill>
                    <a:srgbClr val="002060"/>
                  </a:solidFill>
                  <a:latin typeface="+mn-ea"/>
                  <a:ea typeface="+mn-ea"/>
                  <a:cs typeface="Meiryo UI" panose="020B0604030504040204" pitchFamily="50" charset="-128"/>
                </a:rPr>
                <a:t>50</a:t>
              </a:r>
              <a:r>
                <a:rPr lang="ja-JP" altLang="en-US" sz="1100" kern="0">
                  <a:solidFill>
                    <a:srgbClr val="002060"/>
                  </a:solidFill>
                  <a:latin typeface="+mn-ea"/>
                  <a:ea typeface="+mn-ea"/>
                  <a:cs typeface="Meiryo UI" panose="020B0604030504040204" pitchFamily="50" charset="-128"/>
                </a:rPr>
                <a:t>代でピーク</a:t>
              </a:r>
              <a:endParaRPr lang="en-US" altLang="ja-JP" sz="1100" kern="0">
                <a:solidFill>
                  <a:srgbClr val="002060"/>
                </a:solidFill>
                <a:latin typeface="+mn-ea"/>
                <a:ea typeface="+mn-ea"/>
                <a:cs typeface="Meiryo UI" panose="020B0604030504040204" pitchFamily="50" charset="-128"/>
              </a:endParaRPr>
            </a:p>
          </p:txBody>
        </p:sp>
      </p:grpSp>
      <p:graphicFrame>
        <p:nvGraphicFramePr>
          <p:cNvPr id="54" name="グラフ 53">
            <a:extLst>
              <a:ext uri="{FF2B5EF4-FFF2-40B4-BE49-F238E27FC236}">
                <a16:creationId xmlns:a16="http://schemas.microsoft.com/office/drawing/2014/main" id="{45761216-59CB-4215-B8A2-3B8201CFD156}"/>
              </a:ext>
            </a:extLst>
          </p:cNvPr>
          <p:cNvGraphicFramePr/>
          <p:nvPr>
            <p:extLst>
              <p:ext uri="{D42A27DB-BD31-4B8C-83A1-F6EECF244321}">
                <p14:modId xmlns:p14="http://schemas.microsoft.com/office/powerpoint/2010/main" val="2182546066"/>
              </p:ext>
            </p:extLst>
          </p:nvPr>
        </p:nvGraphicFramePr>
        <p:xfrm>
          <a:off x="8530455" y="1403654"/>
          <a:ext cx="2173190" cy="2099219"/>
        </p:xfrm>
        <a:graphic>
          <a:graphicData uri="http://schemas.openxmlformats.org/drawingml/2006/chart">
            <c:chart xmlns:c="http://schemas.openxmlformats.org/drawingml/2006/chart" xmlns:r="http://schemas.openxmlformats.org/officeDocument/2006/relationships" r:id="rId6"/>
          </a:graphicData>
        </a:graphic>
      </p:graphicFrame>
      <p:sp>
        <p:nvSpPr>
          <p:cNvPr id="65" name="正方形/長方形 64">
            <a:extLst>
              <a:ext uri="{FF2B5EF4-FFF2-40B4-BE49-F238E27FC236}">
                <a16:creationId xmlns:a16="http://schemas.microsoft.com/office/drawing/2014/main" id="{5372DF4E-59EC-4575-AF19-FF2ECD070867}"/>
              </a:ext>
            </a:extLst>
          </p:cNvPr>
          <p:cNvSpPr/>
          <p:nvPr/>
        </p:nvSpPr>
        <p:spPr>
          <a:xfrm>
            <a:off x="9043007" y="2203233"/>
            <a:ext cx="1148087" cy="561692"/>
          </a:xfrm>
          <a:prstGeom prst="rect">
            <a:avLst/>
          </a:prstGeom>
          <a:noFill/>
        </p:spPr>
        <p:txBody>
          <a:bodyPr wrap="square">
            <a:spAutoFit/>
          </a:bodyPr>
          <a:lstStyle/>
          <a:p>
            <a:pPr algn="ctr" defTabSz="457190">
              <a:defRPr/>
            </a:pPr>
            <a:r>
              <a:rPr lang="en-US" altLang="ja-JP" sz="1050" b="1">
                <a:solidFill>
                  <a:srgbClr val="FFC000"/>
                </a:solidFill>
                <a:cs typeface="Meiryo UI" panose="020B0604030504040204" pitchFamily="50" charset="-128"/>
              </a:rPr>
              <a:t>40</a:t>
            </a:r>
            <a:r>
              <a:rPr lang="ja-JP" altLang="en-US" sz="1050" b="1">
                <a:solidFill>
                  <a:srgbClr val="FFC000"/>
                </a:solidFill>
                <a:cs typeface="Meiryo UI" panose="020B0604030504040204" pitchFamily="50" charset="-128"/>
              </a:rPr>
              <a:t>～</a:t>
            </a:r>
            <a:r>
              <a:rPr lang="en-US" altLang="ja-JP" sz="1050" b="1">
                <a:solidFill>
                  <a:srgbClr val="FFC000"/>
                </a:solidFill>
                <a:cs typeface="Meiryo UI" panose="020B0604030504040204" pitchFamily="50" charset="-128"/>
              </a:rPr>
              <a:t>50</a:t>
            </a:r>
            <a:r>
              <a:rPr lang="ja-JP" altLang="en-US" sz="1050" b="1">
                <a:solidFill>
                  <a:srgbClr val="FFC000"/>
                </a:solidFill>
                <a:cs typeface="Meiryo UI" panose="020B0604030504040204" pitchFamily="50" charset="-128"/>
              </a:rPr>
              <a:t>代</a:t>
            </a:r>
            <a:endParaRPr lang="en-US" altLang="ja-JP" sz="1050" b="1">
              <a:solidFill>
                <a:srgbClr val="FFC000"/>
              </a:solidFill>
              <a:cs typeface="Meiryo UI" panose="020B0604030504040204" pitchFamily="50" charset="-128"/>
            </a:endParaRPr>
          </a:p>
          <a:p>
            <a:pPr algn="ctr" defTabSz="457190">
              <a:defRPr/>
            </a:pPr>
            <a:r>
              <a:rPr lang="en-US" altLang="ja-JP" sz="2000" b="1">
                <a:solidFill>
                  <a:srgbClr val="FFC000"/>
                </a:solidFill>
                <a:cs typeface="Meiryo UI" panose="020B0604030504040204" pitchFamily="50" charset="-128"/>
              </a:rPr>
              <a:t>28</a:t>
            </a:r>
            <a:r>
              <a:rPr lang="ja-JP" altLang="en-US" sz="2000" b="1">
                <a:solidFill>
                  <a:srgbClr val="FFC000"/>
                </a:solidFill>
                <a:cs typeface="Meiryo UI" panose="020B0604030504040204" pitchFamily="50" charset="-128"/>
              </a:rPr>
              <a:t>％</a:t>
            </a:r>
            <a:endParaRPr lang="en-US" altLang="ja-JP" sz="2000" b="1">
              <a:solidFill>
                <a:srgbClr val="FFC000"/>
              </a:solidFill>
              <a:cs typeface="Meiryo UI" panose="020B0604030504040204" pitchFamily="50" charset="-128"/>
            </a:endParaRPr>
          </a:p>
        </p:txBody>
      </p:sp>
      <p:sp>
        <p:nvSpPr>
          <p:cNvPr id="66" name="テキスト ボックス 65">
            <a:extLst>
              <a:ext uri="{FF2B5EF4-FFF2-40B4-BE49-F238E27FC236}">
                <a16:creationId xmlns:a16="http://schemas.microsoft.com/office/drawing/2014/main" id="{7364DDF1-8CC4-4263-80A9-D3C93E24420F}"/>
              </a:ext>
            </a:extLst>
          </p:cNvPr>
          <p:cNvSpPr txBox="1"/>
          <p:nvPr/>
        </p:nvSpPr>
        <p:spPr>
          <a:xfrm>
            <a:off x="1838749" y="4553981"/>
            <a:ext cx="619080" cy="307777"/>
          </a:xfrm>
          <a:prstGeom prst="rect">
            <a:avLst/>
          </a:prstGeom>
          <a:noFill/>
        </p:spPr>
        <p:txBody>
          <a:bodyPr wrap="none" rtlCol="0">
            <a:spAutoFit/>
          </a:bodyPr>
          <a:lstStyle/>
          <a:p>
            <a:pPr algn="ctr" defTabSz="457212">
              <a:defRPr/>
            </a:pPr>
            <a:r>
              <a:rPr lang="en-US" altLang="ja-JP" sz="700" b="1" kern="0">
                <a:solidFill>
                  <a:schemeClr val="bg1"/>
                </a:solidFill>
              </a:rPr>
              <a:t>FM</a:t>
            </a:r>
          </a:p>
          <a:p>
            <a:pPr algn="ctr" defTabSz="457212">
              <a:defRPr/>
            </a:pPr>
            <a:r>
              <a:rPr lang="en-US" altLang="ja-JP" sz="700" b="1" kern="0">
                <a:solidFill>
                  <a:schemeClr val="bg1"/>
                </a:solidFill>
              </a:rPr>
              <a:t>COCOLO</a:t>
            </a:r>
            <a:endParaRPr lang="ja-JP" altLang="en-US" sz="700" b="1" kern="0">
              <a:solidFill>
                <a:schemeClr val="bg1"/>
              </a:solidFill>
            </a:endParaRPr>
          </a:p>
        </p:txBody>
      </p:sp>
      <p:sp>
        <p:nvSpPr>
          <p:cNvPr id="67" name="テキスト ボックス 66">
            <a:extLst>
              <a:ext uri="{FF2B5EF4-FFF2-40B4-BE49-F238E27FC236}">
                <a16:creationId xmlns:a16="http://schemas.microsoft.com/office/drawing/2014/main" id="{7965B6A7-A3B2-4803-977E-1AD486343367}"/>
              </a:ext>
            </a:extLst>
          </p:cNvPr>
          <p:cNvSpPr txBox="1"/>
          <p:nvPr/>
        </p:nvSpPr>
        <p:spPr>
          <a:xfrm>
            <a:off x="2458495" y="5109616"/>
            <a:ext cx="490840" cy="200055"/>
          </a:xfrm>
          <a:prstGeom prst="rect">
            <a:avLst/>
          </a:prstGeom>
          <a:noFill/>
        </p:spPr>
        <p:txBody>
          <a:bodyPr wrap="none" rtlCol="0">
            <a:spAutoFit/>
          </a:bodyPr>
          <a:lstStyle/>
          <a:p>
            <a:pPr algn="ctr" defTabSz="457212">
              <a:defRPr/>
            </a:pPr>
            <a:r>
              <a:rPr lang="en-US" altLang="ja-JP" sz="700" kern="0"/>
              <a:t>FM</a:t>
            </a:r>
            <a:r>
              <a:rPr lang="ja-JP" altLang="en-US" sz="700" kern="0"/>
              <a:t>局</a:t>
            </a:r>
            <a:r>
              <a:rPr lang="en-US" altLang="ja-JP" sz="700" kern="0"/>
              <a:t>A</a:t>
            </a:r>
            <a:endParaRPr lang="ja-JP" altLang="en-US" sz="700" kern="0"/>
          </a:p>
        </p:txBody>
      </p:sp>
      <p:sp>
        <p:nvSpPr>
          <p:cNvPr id="68" name="テキスト ボックス 67">
            <a:extLst>
              <a:ext uri="{FF2B5EF4-FFF2-40B4-BE49-F238E27FC236}">
                <a16:creationId xmlns:a16="http://schemas.microsoft.com/office/drawing/2014/main" id="{2AC561A9-4E8B-4894-B276-167E57001377}"/>
              </a:ext>
            </a:extLst>
          </p:cNvPr>
          <p:cNvSpPr txBox="1"/>
          <p:nvPr/>
        </p:nvSpPr>
        <p:spPr>
          <a:xfrm>
            <a:off x="3032511" y="5109616"/>
            <a:ext cx="490840" cy="200055"/>
          </a:xfrm>
          <a:prstGeom prst="rect">
            <a:avLst/>
          </a:prstGeom>
          <a:noFill/>
        </p:spPr>
        <p:txBody>
          <a:bodyPr wrap="none" rtlCol="0">
            <a:spAutoFit/>
          </a:bodyPr>
          <a:lstStyle/>
          <a:p>
            <a:pPr algn="ctr" defTabSz="457212">
              <a:defRPr/>
            </a:pPr>
            <a:r>
              <a:rPr lang="en-US" altLang="ja-JP" sz="700" kern="0"/>
              <a:t>FM</a:t>
            </a:r>
            <a:r>
              <a:rPr lang="ja-JP" altLang="en-US" sz="700" kern="0"/>
              <a:t>局</a:t>
            </a:r>
            <a:r>
              <a:rPr lang="en-US" altLang="ja-JP" sz="700" kern="0"/>
              <a:t>B</a:t>
            </a:r>
            <a:endParaRPr lang="ja-JP" altLang="en-US" sz="700" kern="0"/>
          </a:p>
        </p:txBody>
      </p:sp>
      <p:sp>
        <p:nvSpPr>
          <p:cNvPr id="69" name="テキスト ボックス 68">
            <a:extLst>
              <a:ext uri="{FF2B5EF4-FFF2-40B4-BE49-F238E27FC236}">
                <a16:creationId xmlns:a16="http://schemas.microsoft.com/office/drawing/2014/main" id="{772CAF14-2D57-4367-A90F-1A3ECC8CB289}"/>
              </a:ext>
            </a:extLst>
          </p:cNvPr>
          <p:cNvSpPr txBox="1"/>
          <p:nvPr/>
        </p:nvSpPr>
        <p:spPr>
          <a:xfrm>
            <a:off x="3570811" y="5109616"/>
            <a:ext cx="503664" cy="200055"/>
          </a:xfrm>
          <a:prstGeom prst="rect">
            <a:avLst/>
          </a:prstGeom>
          <a:noFill/>
        </p:spPr>
        <p:txBody>
          <a:bodyPr wrap="none" rtlCol="0">
            <a:spAutoFit/>
          </a:bodyPr>
          <a:lstStyle/>
          <a:p>
            <a:pPr algn="ctr" defTabSz="457212">
              <a:defRPr/>
            </a:pPr>
            <a:r>
              <a:rPr lang="en-US" altLang="ja-JP" sz="700" kern="0"/>
              <a:t>AM</a:t>
            </a:r>
            <a:r>
              <a:rPr lang="ja-JP" altLang="en-US" sz="700" kern="0"/>
              <a:t>局</a:t>
            </a:r>
            <a:r>
              <a:rPr lang="en-US" altLang="ja-JP" sz="700" kern="0"/>
              <a:t>C</a:t>
            </a:r>
          </a:p>
        </p:txBody>
      </p:sp>
      <p:sp>
        <p:nvSpPr>
          <p:cNvPr id="70" name="テキスト ボックス 69">
            <a:extLst>
              <a:ext uri="{FF2B5EF4-FFF2-40B4-BE49-F238E27FC236}">
                <a16:creationId xmlns:a16="http://schemas.microsoft.com/office/drawing/2014/main" id="{DC5B16B5-085B-47CF-ACE1-782909B65617}"/>
              </a:ext>
            </a:extLst>
          </p:cNvPr>
          <p:cNvSpPr txBox="1"/>
          <p:nvPr/>
        </p:nvSpPr>
        <p:spPr>
          <a:xfrm>
            <a:off x="4144111" y="5109616"/>
            <a:ext cx="506869" cy="200055"/>
          </a:xfrm>
          <a:prstGeom prst="rect">
            <a:avLst/>
          </a:prstGeom>
          <a:noFill/>
        </p:spPr>
        <p:txBody>
          <a:bodyPr wrap="none" rtlCol="0">
            <a:spAutoFit/>
          </a:bodyPr>
          <a:lstStyle/>
          <a:p>
            <a:pPr algn="ctr" defTabSz="457212">
              <a:defRPr/>
            </a:pPr>
            <a:r>
              <a:rPr lang="en-US" altLang="ja-JP" sz="700" kern="0"/>
              <a:t>AM</a:t>
            </a:r>
            <a:r>
              <a:rPr lang="ja-JP" altLang="en-US" sz="700" kern="0"/>
              <a:t>局</a:t>
            </a:r>
            <a:r>
              <a:rPr lang="en-US" altLang="ja-JP" sz="700" kern="0"/>
              <a:t>D</a:t>
            </a:r>
            <a:endParaRPr lang="ja-JP" altLang="en-US" sz="700" kern="0"/>
          </a:p>
        </p:txBody>
      </p:sp>
    </p:spTree>
    <p:extLst>
      <p:ext uri="{BB962C8B-B14F-4D97-AF65-F5344CB8AC3E}">
        <p14:creationId xmlns:p14="http://schemas.microsoft.com/office/powerpoint/2010/main" val="316190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D664F-C331-7CD2-197F-99D5D28002AF}"/>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7B0E753-7E0F-82B8-50D2-CAE9F0942072}"/>
              </a:ext>
            </a:extLst>
          </p:cNvPr>
          <p:cNvSpPr>
            <a:spLocks noGrp="1"/>
          </p:cNvSpPr>
          <p:nvPr>
            <p:ph type="body" sz="quarter" idx="13"/>
          </p:nvPr>
        </p:nvSpPr>
        <p:spPr/>
        <p:txBody>
          <a:bodyPr>
            <a:normAutofit/>
          </a:bodyPr>
          <a:lstStyle/>
          <a:p>
            <a:pPr marL="0" indent="0" algn="ctr">
              <a:buNone/>
            </a:pPr>
            <a:r>
              <a:rPr lang="en-US" altLang="ja-JP" sz="1800">
                <a:solidFill>
                  <a:schemeClr val="accent1"/>
                </a:solidFill>
              </a:rPr>
              <a:t>FM802</a:t>
            </a:r>
            <a:r>
              <a:rPr lang="ja-JP" altLang="en-US" sz="1800">
                <a:solidFill>
                  <a:schemeClr val="accent1"/>
                </a:solidFill>
              </a:rPr>
              <a:t>出身の</a:t>
            </a:r>
            <a:r>
              <a:rPr lang="en-US" altLang="ja-JP" sz="1800">
                <a:solidFill>
                  <a:schemeClr val="accent1"/>
                </a:solidFill>
              </a:rPr>
              <a:t>DJ</a:t>
            </a:r>
            <a:r>
              <a:rPr lang="ja-JP" altLang="en-US" sz="1800">
                <a:solidFill>
                  <a:schemeClr val="accent1"/>
                </a:solidFill>
              </a:rPr>
              <a:t>や外国語ネイティブや日英バイリンガルなど多様な</a:t>
            </a:r>
            <a:r>
              <a:rPr lang="en-US" altLang="ja-JP" sz="1800">
                <a:solidFill>
                  <a:schemeClr val="accent1"/>
                </a:solidFill>
              </a:rPr>
              <a:t>DJ</a:t>
            </a:r>
            <a:endParaRPr lang="ja-JP" altLang="en-US" sz="1800">
              <a:solidFill>
                <a:schemeClr val="accent1"/>
              </a:solidFill>
            </a:endParaRPr>
          </a:p>
        </p:txBody>
      </p:sp>
      <p:sp>
        <p:nvSpPr>
          <p:cNvPr id="2" name="タイトル 1">
            <a:extLst>
              <a:ext uri="{FF2B5EF4-FFF2-40B4-BE49-F238E27FC236}">
                <a16:creationId xmlns:a16="http://schemas.microsoft.com/office/drawing/2014/main" id="{3A183EAE-BEB0-BCAD-43AD-784AED5AEFF3}"/>
              </a:ext>
            </a:extLst>
          </p:cNvPr>
          <p:cNvSpPr>
            <a:spLocks noGrp="1"/>
          </p:cNvSpPr>
          <p:nvPr>
            <p:ph type="title"/>
          </p:nvPr>
        </p:nvSpPr>
        <p:spPr/>
        <p:txBody>
          <a:bodyPr>
            <a:normAutofit/>
          </a:bodyPr>
          <a:lstStyle/>
          <a:p>
            <a:r>
              <a:rPr kumimoji="1" lang="en-US" altLang="ja-JP"/>
              <a:t>FM COCOLO </a:t>
            </a:r>
            <a:r>
              <a:rPr kumimoji="1" lang="ja-JP" altLang="en-US"/>
              <a:t>について</a:t>
            </a:r>
          </a:p>
        </p:txBody>
      </p:sp>
      <p:sp>
        <p:nvSpPr>
          <p:cNvPr id="4" name="スライド番号プレースホルダー 3">
            <a:extLst>
              <a:ext uri="{FF2B5EF4-FFF2-40B4-BE49-F238E27FC236}">
                <a16:creationId xmlns:a16="http://schemas.microsoft.com/office/drawing/2014/main" id="{4A7DCB49-9EDC-9CC5-4D51-E5C68B50EA2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35EF90-4A2E-483D-8024-7EAC4E40F8E4}" type="slidenum">
              <a:rPr kumimoji="0" lang="en-US" altLang="ja-JP" sz="1100" b="1"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BIZ UDPゴシック"/>
                <a:ea typeface="BIZ UDP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altLang="ja-JP" sz="11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IZ UDPゴシック"/>
              <a:ea typeface="BIZ UDPゴシック"/>
              <a:cs typeface="+mn-cs"/>
            </a:endParaRPr>
          </a:p>
        </p:txBody>
      </p:sp>
      <p:pic>
        <p:nvPicPr>
          <p:cNvPr id="68" name="図 67">
            <a:extLst>
              <a:ext uri="{FF2B5EF4-FFF2-40B4-BE49-F238E27FC236}">
                <a16:creationId xmlns:a16="http://schemas.microsoft.com/office/drawing/2014/main" id="{97887100-6116-7E17-FCD6-15DDEE175B10}"/>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98525" y="1297685"/>
            <a:ext cx="10394950" cy="4602879"/>
          </a:xfrm>
          <a:prstGeom prst="rect">
            <a:avLst/>
          </a:prstGeom>
        </p:spPr>
      </p:pic>
    </p:spTree>
    <p:extLst>
      <p:ext uri="{BB962C8B-B14F-4D97-AF65-F5344CB8AC3E}">
        <p14:creationId xmlns:p14="http://schemas.microsoft.com/office/powerpoint/2010/main" val="676449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DCD02376-0201-AB39-86EB-477174BE76EB}"/>
              </a:ext>
            </a:extLst>
          </p:cNvPr>
          <p:cNvSpPr>
            <a:spLocks noGrp="1"/>
          </p:cNvSpPr>
          <p:nvPr>
            <p:ph type="body" sz="quarter" idx="13"/>
          </p:nvPr>
        </p:nvSpPr>
        <p:spPr/>
        <p:txBody>
          <a:bodyPr/>
          <a:lstStyle/>
          <a:p>
            <a:r>
              <a:rPr lang="ja-JP" altLang="en-US"/>
              <a:t>日本語放送だけでなく、外国語ネイティブや日英バイリンガルなど多様な文化を用いて放送中</a:t>
            </a:r>
          </a:p>
          <a:p>
            <a:endParaRPr lang="ja-JP" altLang="en-US"/>
          </a:p>
        </p:txBody>
      </p:sp>
      <p:sp>
        <p:nvSpPr>
          <p:cNvPr id="2" name="タイトル 1">
            <a:extLst>
              <a:ext uri="{FF2B5EF4-FFF2-40B4-BE49-F238E27FC236}">
                <a16:creationId xmlns:a16="http://schemas.microsoft.com/office/drawing/2014/main" id="{B7E35CEC-8978-33A5-5CAF-9B938670F69F}"/>
              </a:ext>
            </a:extLst>
          </p:cNvPr>
          <p:cNvSpPr>
            <a:spLocks noGrp="1"/>
          </p:cNvSpPr>
          <p:nvPr>
            <p:ph type="title"/>
          </p:nvPr>
        </p:nvSpPr>
        <p:spPr/>
        <p:txBody>
          <a:bodyPr>
            <a:normAutofit/>
          </a:bodyPr>
          <a:lstStyle/>
          <a:p>
            <a:r>
              <a:rPr kumimoji="1" lang="en-US" altLang="ja-JP"/>
              <a:t>FM COCOLO</a:t>
            </a:r>
            <a:r>
              <a:rPr lang="ja-JP" altLang="en-US"/>
              <a:t> </a:t>
            </a:r>
            <a:r>
              <a:rPr kumimoji="1" lang="ja-JP" altLang="en-US"/>
              <a:t>について</a:t>
            </a:r>
          </a:p>
        </p:txBody>
      </p:sp>
      <p:sp>
        <p:nvSpPr>
          <p:cNvPr id="4" name="スライド番号プレースホルダー 3">
            <a:extLst>
              <a:ext uri="{FF2B5EF4-FFF2-40B4-BE49-F238E27FC236}">
                <a16:creationId xmlns:a16="http://schemas.microsoft.com/office/drawing/2014/main" id="{41989BED-34F9-D1DD-4D06-7F3608F10719}"/>
              </a:ext>
            </a:extLst>
          </p:cNvPr>
          <p:cNvSpPr>
            <a:spLocks noGrp="1"/>
          </p:cNvSpPr>
          <p:nvPr>
            <p:ph type="sldNum" sz="quarter" idx="12"/>
          </p:nvPr>
        </p:nvSpPr>
        <p:spPr/>
        <p:txBody>
          <a:bodyPr/>
          <a:lstStyle/>
          <a:p>
            <a:pPr>
              <a:defRPr/>
            </a:pPr>
            <a:fld id="{A235EF90-4A2E-483D-8024-7EAC4E40F8E4}" type="slidenum">
              <a:rPr lang="en-US" altLang="ja-JP" smtClean="0"/>
              <a:pPr>
                <a:defRPr/>
              </a:pPr>
              <a:t>12</a:t>
            </a:fld>
            <a:endParaRPr lang="en-US" altLang="ja-JP"/>
          </a:p>
        </p:txBody>
      </p:sp>
      <p:pic>
        <p:nvPicPr>
          <p:cNvPr id="7" name="図 6">
            <a:extLst>
              <a:ext uri="{FF2B5EF4-FFF2-40B4-BE49-F238E27FC236}">
                <a16:creationId xmlns:a16="http://schemas.microsoft.com/office/drawing/2014/main" id="{44C8AC7B-2CE3-43C2-211B-87BA6AB314E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25783" y="3231469"/>
            <a:ext cx="1440000" cy="1080000"/>
          </a:xfrm>
          <a:prstGeom prst="roundRect">
            <a:avLst/>
          </a:prstGeom>
          <a:effectLst>
            <a:outerShdw blurRad="50800" dist="38100" dir="2700000" algn="tl" rotWithShape="0">
              <a:prstClr val="black">
                <a:alpha val="40000"/>
              </a:prstClr>
            </a:outerShdw>
          </a:effectLst>
        </p:spPr>
      </p:pic>
      <p:pic>
        <p:nvPicPr>
          <p:cNvPr id="10" name="図 9">
            <a:extLst>
              <a:ext uri="{FF2B5EF4-FFF2-40B4-BE49-F238E27FC236}">
                <a16:creationId xmlns:a16="http://schemas.microsoft.com/office/drawing/2014/main" id="{03C8A2CD-FA12-DE03-B757-4BC774F19BB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62056" y="4154718"/>
            <a:ext cx="1510611" cy="1080000"/>
          </a:xfrm>
          <a:prstGeom prst="roundRect">
            <a:avLst/>
          </a:prstGeom>
          <a:effectLst>
            <a:outerShdw blurRad="50800" dist="38100" dir="2700000" algn="tl" rotWithShape="0">
              <a:prstClr val="black">
                <a:alpha val="40000"/>
              </a:prstClr>
            </a:outerShdw>
          </a:effectLst>
        </p:spPr>
      </p:pic>
      <p:pic>
        <p:nvPicPr>
          <p:cNvPr id="12" name="図 11">
            <a:extLst>
              <a:ext uri="{FF2B5EF4-FFF2-40B4-BE49-F238E27FC236}">
                <a16:creationId xmlns:a16="http://schemas.microsoft.com/office/drawing/2014/main" id="{E43626E8-29E0-EA00-0A97-ABEF8C93655A}"/>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8464082" y="4733057"/>
            <a:ext cx="1403452" cy="1080000"/>
          </a:xfrm>
          <a:prstGeom prst="roundRect">
            <a:avLst/>
          </a:prstGeom>
          <a:effectLst>
            <a:outerShdw blurRad="50800" dist="38100" dir="2700000" algn="tl" rotWithShape="0">
              <a:prstClr val="black">
                <a:alpha val="40000"/>
              </a:prstClr>
            </a:outerShdw>
          </a:effectLst>
        </p:spPr>
      </p:pic>
      <p:sp>
        <p:nvSpPr>
          <p:cNvPr id="18" name="四角形: 角を丸くする 17">
            <a:extLst>
              <a:ext uri="{FF2B5EF4-FFF2-40B4-BE49-F238E27FC236}">
                <a16:creationId xmlns:a16="http://schemas.microsoft.com/office/drawing/2014/main" id="{520AB943-165E-18F3-CD2E-88F1E9DA07A8}"/>
              </a:ext>
            </a:extLst>
          </p:cNvPr>
          <p:cNvSpPr/>
          <p:nvPr/>
        </p:nvSpPr>
        <p:spPr>
          <a:xfrm>
            <a:off x="1069539" y="1386119"/>
            <a:ext cx="3172854" cy="1415772"/>
          </a:xfrm>
          <a:prstGeom prst="roundRect">
            <a:avLst>
              <a:gd name="adj" fmla="val 10914"/>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1200" b="0" i="0" u="sng" strike="noStrike" kern="1200" cap="none" spc="0" normalizeH="0" baseline="0" noProof="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主要時間帯は、ローカル向けの生放送</a:t>
            </a:r>
            <a:endParaRPr kumimoji="0" lang="en-US" altLang="ja-JP" sz="1200" b="0" i="0" u="sng" strike="noStrike" kern="1200" cap="none" spc="0" normalizeH="0" baseline="0" noProof="0">
              <a:ln>
                <a:noFill/>
              </a:ln>
              <a:solidFill>
                <a:srgbClr val="0070C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1200" b="0" i="0" u="sng" strike="noStrike" kern="1200" cap="none" spc="0" normalizeH="0" baseline="0" noProof="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情報インフラとしての優位性</a:t>
            </a:r>
          </a:p>
          <a:p>
            <a:pPr marL="0" marR="0" lvl="0" indent="0" algn="l" defTabSz="371466" rtl="0" eaLnBrk="1" fontAlgn="auto" latinLnBrk="0" hangingPunct="1">
              <a:lnSpc>
                <a:spcPct val="100000"/>
              </a:lnSpc>
              <a:spcBef>
                <a:spcPct val="0"/>
              </a:spcBef>
              <a:spcAft>
                <a:spcPts val="0"/>
              </a:spcAft>
              <a:buClrTx/>
              <a:buSzTx/>
              <a:buFontTx/>
              <a:buNone/>
              <a:tabLst/>
              <a:defRPr/>
            </a:pPr>
            <a:endParaRPr kumimoji="0" lang="en-US" altLang="ja-JP" sz="4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en-US" altLang="ja-JP" sz="900" b="1"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90</a:t>
            </a:r>
            <a:r>
              <a:rPr kumimoji="0" lang="ja-JP" altLang="en-US" sz="900" b="1"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％以上が自局制作</a:t>
            </a: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による関西ローカル放送。</a:t>
            </a:r>
            <a:endPar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生放送率も</a:t>
            </a:r>
            <a:r>
              <a:rPr kumimoji="0" lang="en-US" altLang="ja-JP" sz="900" b="1"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60</a:t>
            </a:r>
            <a:r>
              <a:rPr kumimoji="0" lang="ja-JP" altLang="en-US" sz="900" b="1"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％以上</a:t>
            </a: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の編成となっています。</a:t>
            </a:r>
            <a:endPar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東京キー局からの全国一律放送とは異なり、</a:t>
            </a:r>
            <a:endPar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関西のリアルタイムな出来事や天候・交通情報を</a:t>
            </a:r>
            <a:endPar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オンエアすることで、ローカル・リスナーの</a:t>
            </a:r>
            <a:endPar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暮らしのニーズに応えています。</a:t>
            </a:r>
            <a:endPar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9" name="四角形: 角を丸くする 18">
            <a:extLst>
              <a:ext uri="{FF2B5EF4-FFF2-40B4-BE49-F238E27FC236}">
                <a16:creationId xmlns:a16="http://schemas.microsoft.com/office/drawing/2014/main" id="{CAE5BB6B-BA3E-BD93-C4AF-BEFB2871B226}"/>
              </a:ext>
            </a:extLst>
          </p:cNvPr>
          <p:cNvSpPr/>
          <p:nvPr/>
        </p:nvSpPr>
        <p:spPr>
          <a:xfrm>
            <a:off x="1061486" y="2892056"/>
            <a:ext cx="3180907" cy="2921001"/>
          </a:xfrm>
          <a:prstGeom prst="roundRect">
            <a:avLst>
              <a:gd name="adj" fmla="val 5992"/>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371466" rtl="0" eaLnBrk="1" fontAlgn="auto" latinLnBrk="0" hangingPunct="1">
              <a:lnSpc>
                <a:spcPct val="100000"/>
              </a:lnSpc>
              <a:spcBef>
                <a:spcPct val="0"/>
              </a:spcBef>
              <a:spcAft>
                <a:spcPts val="0"/>
              </a:spcAft>
              <a:buClrTx/>
              <a:buSzTx/>
              <a:buFontTx/>
              <a:buNone/>
              <a:tabLst/>
              <a:defRPr/>
            </a:pPr>
            <a:endParaRPr kumimoji="0" lang="en-US" altLang="ja-JP" sz="600" b="0" i="0" u="sng"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endParaRPr kumimoji="0" lang="en-US" altLang="ja-JP" sz="600" b="0" i="0" u="sng"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1200" b="0" i="0" u="sng" strike="noStrike" kern="1200" cap="none" spc="0" normalizeH="0" baseline="0" noProof="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音楽は</a:t>
            </a:r>
            <a:r>
              <a:rPr kumimoji="0" lang="en-US" altLang="ja-JP" sz="1200" b="0" i="0" u="sng" strike="noStrike" kern="1200" cap="none" spc="0" normalizeH="0" baseline="0" noProof="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Overseas7</a:t>
            </a:r>
            <a:r>
              <a:rPr kumimoji="0" lang="ja-JP" altLang="en-US" sz="1200" b="0" i="0" u="sng" strike="noStrike" kern="1200" cap="none" spc="0" normalizeH="0" baseline="0" noProof="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割、</a:t>
            </a:r>
            <a:endParaRPr kumimoji="0" lang="en-US" altLang="ja-JP" sz="1200" b="0" i="0" u="sng" strike="noStrike" kern="1200" cap="none" spc="0" normalizeH="0" baseline="0" noProof="0">
              <a:ln>
                <a:noFill/>
              </a:ln>
              <a:solidFill>
                <a:srgbClr val="0070C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1200" b="0" i="0" u="sng" strike="noStrike" kern="1200" cap="none" spc="0" normalizeH="0" baseline="0" noProof="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外国語ネイティブや日英バイリンガル</a:t>
            </a:r>
            <a:endParaRPr kumimoji="0" lang="en-US" altLang="ja-JP" sz="1200" b="0" i="0" u="sng" strike="noStrike" kern="1200" cap="none" spc="0" normalizeH="0" baseline="0" noProof="0">
              <a:ln>
                <a:noFill/>
              </a:ln>
              <a:solidFill>
                <a:srgbClr val="0070C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1200" b="0" i="0" u="sng" strike="noStrike" kern="1200" cap="none" spc="0" normalizeH="0" baseline="0" noProof="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進行で多様な文化体験</a:t>
            </a:r>
            <a:endParaRPr kumimoji="0" lang="en-US" altLang="ja-JP" sz="1200" b="0" i="0" u="sng" strike="noStrike" kern="1200" cap="none" spc="0" normalizeH="0" baseline="0" noProof="0">
              <a:ln>
                <a:noFill/>
              </a:ln>
              <a:solidFill>
                <a:srgbClr val="0070C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371466" rtl="0" eaLnBrk="1" fontAlgn="auto" latinLnBrk="0" hangingPunct="1">
              <a:lnSpc>
                <a:spcPct val="100000"/>
              </a:lnSpc>
              <a:spcBef>
                <a:spcPct val="0"/>
              </a:spcBef>
              <a:spcAft>
                <a:spcPts val="0"/>
              </a:spcAft>
              <a:buClrTx/>
              <a:buSzTx/>
              <a:buFontTx/>
              <a:buNone/>
              <a:tabLst/>
              <a:defRPr/>
            </a:pPr>
            <a:endParaRPr kumimoji="0" lang="en-US" altLang="ja-JP" sz="400" b="1" i="0" u="sng" strike="noStrike" kern="1200" cap="none" spc="0" normalizeH="0" baseline="0" noProof="0">
              <a:ln>
                <a:noFill/>
              </a:ln>
              <a:solidFill>
                <a:srgbClr val="0085A7"/>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主要番組は日本語進行ですが、多様なルーツの</a:t>
            </a:r>
            <a:r>
              <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DJ</a:t>
            </a: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が</a:t>
            </a:r>
            <a:endPar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レギュラー番組を担当。マルチリンガル</a:t>
            </a:r>
            <a:r>
              <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DJ</a:t>
            </a: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endPar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外国語ネイティブ</a:t>
            </a:r>
            <a:r>
              <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DJ</a:t>
            </a: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など</a:t>
            </a:r>
            <a:r>
              <a:rPr kumimoji="0" lang="en-US" altLang="ja-JP" sz="900" b="1"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13</a:t>
            </a:r>
            <a:r>
              <a:rPr kumimoji="0" lang="ja-JP" altLang="en-US" sz="900" b="1"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か国語</a:t>
            </a: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でレギュラー放送。</a:t>
            </a:r>
            <a:endPar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誰一人取り残さないことを目指す「やさしい日本語」、</a:t>
            </a:r>
            <a:endPar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「やさしい英語」での放送は、日本語ネイティブではない</a:t>
            </a:r>
            <a:endPar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居住者にとっての情報インフラとしても有効です。</a:t>
            </a:r>
            <a:endPar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ミュージック・ステーションとしては</a:t>
            </a:r>
            <a:r>
              <a:rPr kumimoji="0" lang="ja-JP" altLang="en-US" sz="900" b="1"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海外楽曲＝</a:t>
            </a:r>
            <a:r>
              <a:rPr kumimoji="0" lang="en-US" altLang="ja-JP" sz="900" b="1"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6</a:t>
            </a:r>
            <a:r>
              <a:rPr kumimoji="0" lang="ja-JP" altLang="en-US" sz="900" b="1"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割</a:t>
            </a: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の</a:t>
            </a:r>
            <a:endPar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選曲を基本とし、</a:t>
            </a:r>
            <a:r>
              <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1960</a:t>
            </a: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年代から現代</a:t>
            </a:r>
            <a:r>
              <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2020</a:t>
            </a: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年代まで、</a:t>
            </a:r>
            <a:endPar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地球各所のカルチャーの変遷を意識してキュレーション。</a:t>
            </a:r>
            <a:endPar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往年のレジェンダリー・アーティストから</a:t>
            </a:r>
            <a:endPar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最も脂ののっている現在進行形アーティストまで、</a:t>
            </a:r>
            <a:endPar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ビッグ・アーティストが</a:t>
            </a:r>
            <a:r>
              <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DJ</a:t>
            </a: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を務めるプログラムも数多く</a:t>
            </a:r>
            <a:endPar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擁しています。</a:t>
            </a:r>
            <a:endPar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時空を超えた地球上（</a:t>
            </a:r>
            <a:r>
              <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WHOLE EARTH</a:t>
            </a: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）の</a:t>
            </a:r>
            <a:endPar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さまざまな文化芸術を、関西エリアのローカル・リスナーと</a:t>
            </a:r>
            <a:endPar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371466" rtl="0" eaLnBrk="1" fontAlgn="auto" latinLnBrk="0" hangingPunct="1">
              <a:lnSpc>
                <a:spcPct val="100000"/>
              </a:lnSpc>
              <a:spcBef>
                <a:spcPct val="0"/>
              </a:spcBef>
              <a:spcAft>
                <a:spcPts val="0"/>
              </a:spcAft>
              <a:buClrTx/>
              <a:buSzTx/>
              <a:buFontTx/>
              <a:buNone/>
              <a:tabLst/>
              <a:defRPr/>
            </a:pP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共有することを目指した編成となっています。</a:t>
            </a:r>
            <a:endPar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algn="ctr"/>
            <a:endParaRPr kumimoji="1" lang="ja-JP" altLang="en-US" sz="1400"/>
          </a:p>
        </p:txBody>
      </p:sp>
      <p:pic>
        <p:nvPicPr>
          <p:cNvPr id="5" name="図 4">
            <a:extLst>
              <a:ext uri="{FF2B5EF4-FFF2-40B4-BE49-F238E27FC236}">
                <a16:creationId xmlns:a16="http://schemas.microsoft.com/office/drawing/2014/main" id="{E98FC329-675B-854D-ABDA-4C23C99CFF49}"/>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9704211" y="2308220"/>
            <a:ext cx="1426303" cy="1076558"/>
          </a:xfrm>
          <a:prstGeom prst="roundRect">
            <a:avLst/>
          </a:prstGeom>
          <a:effectLst>
            <a:outerShdw blurRad="50800" dist="38100" dir="2700000" algn="tl" rotWithShape="0">
              <a:prstClr val="black">
                <a:alpha val="40000"/>
              </a:prstClr>
            </a:outerShdw>
          </a:effectLst>
        </p:spPr>
      </p:pic>
      <p:pic>
        <p:nvPicPr>
          <p:cNvPr id="9" name="図 8">
            <a:extLst>
              <a:ext uri="{FF2B5EF4-FFF2-40B4-BE49-F238E27FC236}">
                <a16:creationId xmlns:a16="http://schemas.microsoft.com/office/drawing/2014/main" id="{07D92A32-B451-E194-631A-904C3209B93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413745" y="1381529"/>
            <a:ext cx="1619378" cy="1080000"/>
          </a:xfrm>
          <a:prstGeom prst="roundRect">
            <a:avLst/>
          </a:prstGeom>
          <a:effectLst>
            <a:outerShdw blurRad="50800" dist="38100" dir="2700000" algn="tl" rotWithShape="0">
              <a:prstClr val="black">
                <a:alpha val="40000"/>
              </a:prstClr>
            </a:outerShdw>
          </a:effectLst>
        </p:spPr>
      </p:pic>
      <p:pic>
        <p:nvPicPr>
          <p:cNvPr id="13" name="図 12">
            <a:extLst>
              <a:ext uri="{FF2B5EF4-FFF2-40B4-BE49-F238E27FC236}">
                <a16:creationId xmlns:a16="http://schemas.microsoft.com/office/drawing/2014/main" id="{0406BE7D-4A05-C3FB-331C-C85A05C232BA}"/>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4293877" y="1290423"/>
            <a:ext cx="4104000" cy="4673499"/>
          </a:xfrm>
          <a:prstGeom prst="rect">
            <a:avLst/>
          </a:prstGeom>
        </p:spPr>
      </p:pic>
    </p:spTree>
    <p:extLst>
      <p:ext uri="{BB962C8B-B14F-4D97-AF65-F5344CB8AC3E}">
        <p14:creationId xmlns:p14="http://schemas.microsoft.com/office/powerpoint/2010/main" val="266118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F4F9A-FE32-635F-74A6-CD79F938D8C9}"/>
            </a:ext>
          </a:extLst>
        </p:cNvPr>
        <p:cNvGrpSpPr/>
        <p:nvPr/>
      </p:nvGrpSpPr>
      <p:grpSpPr>
        <a:xfrm>
          <a:off x="0" y="0"/>
          <a:ext cx="0" cy="0"/>
          <a:chOff x="0" y="0"/>
          <a:chExt cx="0" cy="0"/>
        </a:xfrm>
      </p:grpSpPr>
      <p:sp>
        <p:nvSpPr>
          <p:cNvPr id="8" name="タイトル 7">
            <a:extLst>
              <a:ext uri="{FF2B5EF4-FFF2-40B4-BE49-F238E27FC236}">
                <a16:creationId xmlns:a16="http://schemas.microsoft.com/office/drawing/2014/main" id="{D17BDD92-DC0C-3E83-1AD8-D667B0481C0E}"/>
              </a:ext>
            </a:extLst>
          </p:cNvPr>
          <p:cNvSpPr>
            <a:spLocks noGrp="1"/>
          </p:cNvSpPr>
          <p:nvPr>
            <p:ph type="title"/>
          </p:nvPr>
        </p:nvSpPr>
        <p:spPr/>
        <p:txBody>
          <a:bodyPr/>
          <a:lstStyle/>
          <a:p>
            <a:r>
              <a:rPr lang="ja-JP" altLang="en-US"/>
              <a:t>同時放送番組</a:t>
            </a:r>
            <a:r>
              <a:rPr lang="en-US" altLang="ja-JP"/>
              <a:t> </a:t>
            </a:r>
            <a:r>
              <a:rPr lang="ja-JP" altLang="en-US"/>
              <a:t>について</a:t>
            </a:r>
          </a:p>
        </p:txBody>
      </p:sp>
      <p:sp>
        <p:nvSpPr>
          <p:cNvPr id="12" name="スライド番号プレースホルダー 11">
            <a:extLst>
              <a:ext uri="{FF2B5EF4-FFF2-40B4-BE49-F238E27FC236}">
                <a16:creationId xmlns:a16="http://schemas.microsoft.com/office/drawing/2014/main" id="{27EDE587-D2DA-12C5-97A1-5298811059BB}"/>
              </a:ext>
            </a:extLst>
          </p:cNvPr>
          <p:cNvSpPr>
            <a:spLocks noGrp="1"/>
          </p:cNvSpPr>
          <p:nvPr>
            <p:ph type="sldNum" sz="quarter" idx="12"/>
          </p:nvPr>
        </p:nvSpPr>
        <p:spPr/>
        <p:txBody>
          <a:bodyPr/>
          <a:lstStyle/>
          <a:p>
            <a:fld id="{B6F15528-21DE-4FAA-801E-634DDDAF4B2B}" type="slidenum">
              <a:rPr lang="en-US" smtClean="0">
                <a:latin typeface="+mn-ea"/>
              </a:rPr>
              <a:pPr/>
              <a:t>13</a:t>
            </a:fld>
            <a:endParaRPr lang="en-US">
              <a:latin typeface="+mn-ea"/>
            </a:endParaRPr>
          </a:p>
        </p:txBody>
      </p:sp>
      <p:sp>
        <p:nvSpPr>
          <p:cNvPr id="15" name="テキスト プレースホルダー 14">
            <a:extLst>
              <a:ext uri="{FF2B5EF4-FFF2-40B4-BE49-F238E27FC236}">
                <a16:creationId xmlns:a16="http://schemas.microsoft.com/office/drawing/2014/main" id="{AE7C3A2D-7DB4-C525-FE52-CA0CCD7AB8D7}"/>
              </a:ext>
            </a:extLst>
          </p:cNvPr>
          <p:cNvSpPr>
            <a:spLocks noGrp="1"/>
          </p:cNvSpPr>
          <p:nvPr>
            <p:ph type="body" sz="half" idx="2"/>
          </p:nvPr>
        </p:nvSpPr>
        <p:spPr>
          <a:xfrm>
            <a:off x="7950468" y="4042609"/>
            <a:ext cx="3189060" cy="1536463"/>
          </a:xfrm>
        </p:spPr>
        <p:txBody>
          <a:bodyPr/>
          <a:lstStyle/>
          <a:p>
            <a:r>
              <a:rPr lang="en-US" altLang="ja-JP" dirty="0"/>
              <a:t>03</a:t>
            </a:r>
          </a:p>
        </p:txBody>
      </p:sp>
    </p:spTree>
    <p:extLst>
      <p:ext uri="{BB962C8B-B14F-4D97-AF65-F5344CB8AC3E}">
        <p14:creationId xmlns:p14="http://schemas.microsoft.com/office/powerpoint/2010/main" val="693281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2759C-A289-EE62-C9A9-C5B52BD9206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D9AE665-25D6-3D2F-D598-7B810BFD1B8F}"/>
              </a:ext>
            </a:extLst>
          </p:cNvPr>
          <p:cNvSpPr>
            <a:spLocks noGrp="1"/>
          </p:cNvSpPr>
          <p:nvPr>
            <p:ph type="title"/>
          </p:nvPr>
        </p:nvSpPr>
        <p:spPr/>
        <p:txBody>
          <a:bodyPr>
            <a:normAutofit/>
          </a:bodyPr>
          <a:lstStyle/>
          <a:p>
            <a:r>
              <a:rPr lang="ja-JP" altLang="en-US"/>
              <a:t>同時放送番組</a:t>
            </a:r>
            <a:r>
              <a:rPr kumimoji="1" lang="en-US" altLang="ja-JP"/>
              <a:t> </a:t>
            </a:r>
            <a:r>
              <a:rPr kumimoji="1" lang="ja-JP" altLang="en-US"/>
              <a:t>について</a:t>
            </a:r>
          </a:p>
        </p:txBody>
      </p:sp>
      <p:sp>
        <p:nvSpPr>
          <p:cNvPr id="4" name="スライド番号プレースホルダー 3">
            <a:extLst>
              <a:ext uri="{FF2B5EF4-FFF2-40B4-BE49-F238E27FC236}">
                <a16:creationId xmlns:a16="http://schemas.microsoft.com/office/drawing/2014/main" id="{5BA9F15B-24B3-A39D-7FEE-B219689F5378}"/>
              </a:ext>
            </a:extLst>
          </p:cNvPr>
          <p:cNvSpPr>
            <a:spLocks noGrp="1"/>
          </p:cNvSpPr>
          <p:nvPr>
            <p:ph type="sldNum" sz="quarter" idx="12"/>
          </p:nvPr>
        </p:nvSpPr>
        <p:spPr/>
        <p:txBody>
          <a:bodyPr/>
          <a:lstStyle/>
          <a:p>
            <a:pPr>
              <a:defRPr/>
            </a:pPr>
            <a:fld id="{A235EF90-4A2E-483D-8024-7EAC4E40F8E4}" type="slidenum">
              <a:rPr lang="en-US" altLang="ja-JP" smtClean="0"/>
              <a:pPr>
                <a:defRPr/>
              </a:pPr>
              <a:t>14</a:t>
            </a:fld>
            <a:endParaRPr lang="en-US" altLang="ja-JP"/>
          </a:p>
        </p:txBody>
      </p:sp>
      <p:sp>
        <p:nvSpPr>
          <p:cNvPr id="6" name="テキスト プレースホルダー 5">
            <a:extLst>
              <a:ext uri="{FF2B5EF4-FFF2-40B4-BE49-F238E27FC236}">
                <a16:creationId xmlns:a16="http://schemas.microsoft.com/office/drawing/2014/main" id="{C782AB2C-501A-FEBE-1CC9-21E4BE92096C}"/>
              </a:ext>
            </a:extLst>
          </p:cNvPr>
          <p:cNvSpPr>
            <a:spLocks noGrp="1"/>
          </p:cNvSpPr>
          <p:nvPr>
            <p:ph type="body" sz="quarter" idx="13"/>
          </p:nvPr>
        </p:nvSpPr>
        <p:spPr/>
        <p:txBody>
          <a:bodyPr/>
          <a:lstStyle/>
          <a:p>
            <a:r>
              <a:rPr lang="en-US" altLang="ja-JP"/>
              <a:t>2025</a:t>
            </a:r>
            <a:r>
              <a:rPr lang="ja-JP" altLang="en-US"/>
              <a:t>年</a:t>
            </a:r>
            <a:r>
              <a:rPr lang="en-US" altLang="ja-JP"/>
              <a:t>4</a:t>
            </a:r>
            <a:r>
              <a:rPr lang="ja-JP" altLang="en-US"/>
              <a:t>月から</a:t>
            </a:r>
            <a:r>
              <a:rPr lang="en-US" altLang="ja-JP"/>
              <a:t>FM802 </a:t>
            </a:r>
            <a:r>
              <a:rPr lang="ja-JP" altLang="en-US"/>
              <a:t>と </a:t>
            </a:r>
            <a:r>
              <a:rPr lang="en-US" altLang="ja-JP"/>
              <a:t>FM</a:t>
            </a:r>
            <a:r>
              <a:rPr lang="ja-JP" altLang="en-US"/>
              <a:t> </a:t>
            </a:r>
            <a:r>
              <a:rPr lang="en-US" altLang="ja-JP"/>
              <a:t>COCOLO</a:t>
            </a:r>
            <a:r>
              <a:rPr lang="ja-JP" altLang="en-US"/>
              <a:t>が初の同時放送番組がスタート！</a:t>
            </a:r>
          </a:p>
        </p:txBody>
      </p:sp>
      <p:pic>
        <p:nvPicPr>
          <p:cNvPr id="8" name="図 7">
            <a:extLst>
              <a:ext uri="{FF2B5EF4-FFF2-40B4-BE49-F238E27FC236}">
                <a16:creationId xmlns:a16="http://schemas.microsoft.com/office/drawing/2014/main" id="{86A5EE29-FCB8-8E0A-AC0E-89ABCA19E893}"/>
              </a:ext>
            </a:extLst>
          </p:cNvPr>
          <p:cNvPicPr>
            <a:picLocks noChangeAspect="1"/>
          </p:cNvPicPr>
          <p:nvPr/>
        </p:nvPicPr>
        <p:blipFill>
          <a:blip r:embed="rId2"/>
          <a:stretch>
            <a:fillRect/>
          </a:stretch>
        </p:blipFill>
        <p:spPr>
          <a:xfrm>
            <a:off x="1244266" y="1470874"/>
            <a:ext cx="1833158" cy="464400"/>
          </a:xfrm>
          <a:prstGeom prst="rect">
            <a:avLst/>
          </a:prstGeom>
        </p:spPr>
      </p:pic>
      <p:pic>
        <p:nvPicPr>
          <p:cNvPr id="9" name="図 8">
            <a:extLst>
              <a:ext uri="{FF2B5EF4-FFF2-40B4-BE49-F238E27FC236}">
                <a16:creationId xmlns:a16="http://schemas.microsoft.com/office/drawing/2014/main" id="{4244E83D-157F-F5B0-0F53-84EC02E2B939}"/>
              </a:ext>
            </a:extLst>
          </p:cNvPr>
          <p:cNvPicPr>
            <a:picLocks noChangeAspect="1"/>
          </p:cNvPicPr>
          <p:nvPr/>
        </p:nvPicPr>
        <p:blipFill>
          <a:blip r:embed="rId3"/>
          <a:stretch>
            <a:fillRect/>
          </a:stretch>
        </p:blipFill>
        <p:spPr>
          <a:xfrm>
            <a:off x="3181182" y="1379074"/>
            <a:ext cx="1770931" cy="648000"/>
          </a:xfrm>
          <a:prstGeom prst="rect">
            <a:avLst/>
          </a:prstGeom>
        </p:spPr>
      </p:pic>
      <p:sp>
        <p:nvSpPr>
          <p:cNvPr id="12" name="テキスト ボックス 11">
            <a:extLst>
              <a:ext uri="{FF2B5EF4-FFF2-40B4-BE49-F238E27FC236}">
                <a16:creationId xmlns:a16="http://schemas.microsoft.com/office/drawing/2014/main" id="{9832B04A-E0B5-5D71-C8BE-A7FBAA9EEB56}"/>
              </a:ext>
            </a:extLst>
          </p:cNvPr>
          <p:cNvSpPr txBox="1"/>
          <p:nvPr/>
        </p:nvSpPr>
        <p:spPr>
          <a:xfrm>
            <a:off x="1105718" y="2140456"/>
            <a:ext cx="6914415" cy="1791709"/>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pPr>
              <a:lnSpc>
                <a:spcPct val="150000"/>
              </a:lnSpc>
            </a:pPr>
            <a:r>
              <a:rPr lang="ja-JP" altLang="en-US" sz="1400" b="1">
                <a:solidFill>
                  <a:schemeClr val="tx1">
                    <a:lumMod val="75000"/>
                    <a:lumOff val="25000"/>
                  </a:schemeClr>
                </a:solidFill>
                <a:latin typeface="+mn-ea"/>
              </a:rPr>
              <a:t>関西</a:t>
            </a:r>
            <a:r>
              <a:rPr lang="en-US" altLang="ja-JP" sz="1400" b="1">
                <a:solidFill>
                  <a:schemeClr val="tx1">
                    <a:lumMod val="75000"/>
                    <a:lumOff val="25000"/>
                  </a:schemeClr>
                </a:solidFill>
                <a:latin typeface="+mn-ea"/>
              </a:rPr>
              <a:t>No.1</a:t>
            </a:r>
            <a:r>
              <a:rPr lang="ja-JP" altLang="en-US" sz="1400" b="1">
                <a:solidFill>
                  <a:schemeClr val="tx1">
                    <a:lumMod val="75000"/>
                    <a:lumOff val="25000"/>
                  </a:schemeClr>
                </a:solidFill>
                <a:latin typeface="+mn-ea"/>
              </a:rPr>
              <a:t>＆</a:t>
            </a:r>
            <a:r>
              <a:rPr lang="en-US" altLang="ja-JP" sz="1400" b="1">
                <a:solidFill>
                  <a:schemeClr val="tx1">
                    <a:lumMod val="75000"/>
                    <a:lumOff val="25000"/>
                  </a:schemeClr>
                </a:solidFill>
                <a:latin typeface="+mn-ea"/>
              </a:rPr>
              <a:t>No.2</a:t>
            </a:r>
            <a:r>
              <a:rPr lang="ja-JP" altLang="en-US" sz="1400" b="1">
                <a:solidFill>
                  <a:schemeClr val="tx1">
                    <a:lumMod val="75000"/>
                    <a:lumOff val="25000"/>
                  </a:schemeClr>
                </a:solidFill>
                <a:latin typeface="+mn-ea"/>
              </a:rPr>
              <a:t>の</a:t>
            </a:r>
            <a:r>
              <a:rPr lang="en-US" altLang="ja-JP" sz="1400" b="1">
                <a:solidFill>
                  <a:schemeClr val="tx1">
                    <a:lumMod val="75000"/>
                    <a:lumOff val="25000"/>
                  </a:schemeClr>
                </a:solidFill>
                <a:latin typeface="+mn-ea"/>
              </a:rPr>
              <a:t>FM802</a:t>
            </a:r>
            <a:r>
              <a:rPr lang="ja-JP" altLang="en-US" sz="1400" b="1">
                <a:solidFill>
                  <a:schemeClr val="tx1">
                    <a:lumMod val="75000"/>
                    <a:lumOff val="25000"/>
                  </a:schemeClr>
                </a:solidFill>
                <a:latin typeface="+mn-ea"/>
              </a:rPr>
              <a:t>と</a:t>
            </a:r>
            <a:r>
              <a:rPr lang="en-US" altLang="ja-JP" sz="1400" b="1">
                <a:solidFill>
                  <a:schemeClr val="tx1">
                    <a:lumMod val="75000"/>
                    <a:lumOff val="25000"/>
                  </a:schemeClr>
                </a:solidFill>
                <a:latin typeface="+mn-ea"/>
              </a:rPr>
              <a:t>FM COCOLO</a:t>
            </a:r>
            <a:r>
              <a:rPr lang="ja-JP" altLang="en-US" sz="1400" b="1">
                <a:solidFill>
                  <a:schemeClr val="tx1">
                    <a:lumMod val="75000"/>
                    <a:lumOff val="25000"/>
                  </a:schemeClr>
                </a:solidFill>
                <a:latin typeface="+mn-ea"/>
              </a:rPr>
              <a:t>が、</a:t>
            </a:r>
            <a:endParaRPr lang="en-US" altLang="ja-JP" sz="1400" b="1">
              <a:solidFill>
                <a:schemeClr val="tx1">
                  <a:lumMod val="75000"/>
                  <a:lumOff val="25000"/>
                </a:schemeClr>
              </a:solidFill>
              <a:latin typeface="+mn-ea"/>
            </a:endParaRPr>
          </a:p>
          <a:p>
            <a:pPr>
              <a:lnSpc>
                <a:spcPct val="150000"/>
              </a:lnSpc>
            </a:pPr>
            <a:r>
              <a:rPr lang="ja-JP" altLang="en-US" sz="1400" b="1" u="sng">
                <a:solidFill>
                  <a:schemeClr val="tx1">
                    <a:lumMod val="75000"/>
                    <a:lumOff val="25000"/>
                  </a:schemeClr>
                </a:solidFill>
                <a:latin typeface="+mn-ea"/>
              </a:rPr>
              <a:t>初めて</a:t>
            </a:r>
            <a:r>
              <a:rPr lang="en-US" altLang="ja-JP" sz="1400" b="1" u="sng">
                <a:solidFill>
                  <a:schemeClr val="tx1">
                    <a:lumMod val="75000"/>
                    <a:lumOff val="25000"/>
                  </a:schemeClr>
                </a:solidFill>
                <a:latin typeface="+mn-ea"/>
              </a:rPr>
              <a:t>2</a:t>
            </a:r>
            <a:r>
              <a:rPr lang="ja-JP" altLang="en-US" sz="1400" b="1" u="sng">
                <a:solidFill>
                  <a:schemeClr val="tx1">
                    <a:lumMod val="75000"/>
                    <a:lumOff val="25000"/>
                  </a:schemeClr>
                </a:solidFill>
                <a:latin typeface="+mn-ea"/>
              </a:rPr>
              <a:t>波同時放送をする</a:t>
            </a:r>
            <a:r>
              <a:rPr lang="ja-JP" altLang="en-US" sz="1600" b="1">
                <a:solidFill>
                  <a:srgbClr val="FF0000"/>
                </a:solidFill>
                <a:latin typeface="+mn-ea"/>
              </a:rPr>
              <a:t>「サイマル放送」</a:t>
            </a:r>
            <a:r>
              <a:rPr lang="ja-JP" altLang="en-US" sz="1400" b="1">
                <a:solidFill>
                  <a:schemeClr val="tx1">
                    <a:lumMod val="75000"/>
                    <a:lumOff val="25000"/>
                  </a:schemeClr>
                </a:solidFill>
                <a:latin typeface="+mn-ea"/>
              </a:rPr>
              <a:t>がスタート！</a:t>
            </a:r>
            <a:br>
              <a:rPr lang="ja-JP" altLang="en-US" sz="1400" b="1">
                <a:solidFill>
                  <a:schemeClr val="tx1">
                    <a:lumMod val="75000"/>
                    <a:lumOff val="25000"/>
                  </a:schemeClr>
                </a:solidFill>
                <a:latin typeface="+mn-ea"/>
              </a:rPr>
            </a:br>
            <a:r>
              <a:rPr lang="en-US" altLang="ja-JP" sz="1400" b="1">
                <a:solidFill>
                  <a:schemeClr val="tx1">
                    <a:lumMod val="75000"/>
                    <a:lumOff val="25000"/>
                  </a:schemeClr>
                </a:solidFill>
                <a:latin typeface="+mn-ea"/>
              </a:rPr>
              <a:t>12</a:t>
            </a:r>
            <a:r>
              <a:rPr lang="ja-JP" altLang="en-US" sz="1400" b="1">
                <a:solidFill>
                  <a:schemeClr val="tx1">
                    <a:lumMod val="75000"/>
                    <a:lumOff val="25000"/>
                  </a:schemeClr>
                </a:solidFill>
                <a:latin typeface="+mn-ea"/>
              </a:rPr>
              <a:t>～</a:t>
            </a:r>
            <a:r>
              <a:rPr lang="en-US" altLang="ja-JP" sz="1400" b="1">
                <a:solidFill>
                  <a:schemeClr val="tx1">
                    <a:lumMod val="75000"/>
                    <a:lumOff val="25000"/>
                  </a:schemeClr>
                </a:solidFill>
                <a:latin typeface="+mn-ea"/>
              </a:rPr>
              <a:t>69</a:t>
            </a:r>
            <a:r>
              <a:rPr lang="ja-JP" altLang="en-US" sz="1400" b="1">
                <a:solidFill>
                  <a:schemeClr val="tx1">
                    <a:lumMod val="75000"/>
                    <a:lumOff val="25000"/>
                  </a:schemeClr>
                </a:solidFill>
                <a:latin typeface="+mn-ea"/>
              </a:rPr>
              <a:t>歳のリスナーシェアは</a:t>
            </a:r>
            <a:r>
              <a:rPr lang="en-US" altLang="ja-JP" sz="1400" b="1">
                <a:solidFill>
                  <a:schemeClr val="tx1">
                    <a:lumMod val="75000"/>
                    <a:lumOff val="25000"/>
                  </a:schemeClr>
                </a:solidFill>
                <a:latin typeface="+mn-ea"/>
              </a:rPr>
              <a:t>60.4</a:t>
            </a:r>
            <a:r>
              <a:rPr lang="ja-JP" altLang="en-US" sz="1400" b="1">
                <a:solidFill>
                  <a:schemeClr val="tx1">
                    <a:lumMod val="75000"/>
                    <a:lumOff val="25000"/>
                  </a:schemeClr>
                </a:solidFill>
                <a:latin typeface="+mn-ea"/>
              </a:rPr>
              <a:t>％。</a:t>
            </a:r>
            <a:r>
              <a:rPr lang="ja-JP" altLang="en-US" sz="1600" b="1">
                <a:solidFill>
                  <a:srgbClr val="FF0000"/>
                </a:solidFill>
                <a:latin typeface="+mn-ea"/>
              </a:rPr>
              <a:t>関西のラジオリスナーの過半数</a:t>
            </a:r>
            <a:r>
              <a:rPr lang="ja-JP" altLang="en-US" sz="1400" b="1">
                <a:solidFill>
                  <a:schemeClr val="tx1">
                    <a:lumMod val="75000"/>
                    <a:lumOff val="25000"/>
                  </a:schemeClr>
                </a:solidFill>
                <a:latin typeface="+mn-ea"/>
              </a:rPr>
              <a:t>にリーチ！</a:t>
            </a:r>
            <a:br>
              <a:rPr lang="ja-JP" altLang="en-US" sz="1400" b="1">
                <a:solidFill>
                  <a:schemeClr val="tx1">
                    <a:lumMod val="75000"/>
                    <a:lumOff val="25000"/>
                  </a:schemeClr>
                </a:solidFill>
                <a:latin typeface="+mn-ea"/>
              </a:rPr>
            </a:br>
            <a:r>
              <a:rPr lang="ja-JP" altLang="en-US" sz="1400" b="1">
                <a:solidFill>
                  <a:schemeClr val="tx1">
                    <a:lumMod val="75000"/>
                    <a:lumOff val="25000"/>
                  </a:schemeClr>
                </a:solidFill>
                <a:latin typeface="+mn-ea"/>
              </a:rPr>
              <a:t>自社制作によるサイマル放送を実現できるのは、</a:t>
            </a:r>
            <a:r>
              <a:rPr lang="ja-JP" altLang="en-US" sz="1600" b="1">
                <a:solidFill>
                  <a:srgbClr val="FF0000"/>
                </a:solidFill>
                <a:latin typeface="+mn-ea"/>
              </a:rPr>
              <a:t>全国で</a:t>
            </a:r>
            <a:r>
              <a:rPr lang="en-US" altLang="ja-JP" sz="1600" b="1">
                <a:solidFill>
                  <a:srgbClr val="FF0000"/>
                </a:solidFill>
                <a:latin typeface="+mn-ea"/>
              </a:rPr>
              <a:t>802</a:t>
            </a:r>
            <a:r>
              <a:rPr lang="ja-JP" altLang="en-US" sz="1600" b="1">
                <a:solidFill>
                  <a:srgbClr val="FF0000"/>
                </a:solidFill>
                <a:latin typeface="+mn-ea"/>
              </a:rPr>
              <a:t>／</a:t>
            </a:r>
            <a:r>
              <a:rPr lang="en-US" altLang="ja-JP" sz="1600" b="1">
                <a:solidFill>
                  <a:srgbClr val="FF0000"/>
                </a:solidFill>
                <a:latin typeface="+mn-ea"/>
              </a:rPr>
              <a:t>COCOLO</a:t>
            </a:r>
            <a:r>
              <a:rPr lang="ja-JP" altLang="en-US" sz="1600" b="1">
                <a:solidFill>
                  <a:srgbClr val="FF0000"/>
                </a:solidFill>
                <a:latin typeface="+mn-ea"/>
              </a:rPr>
              <a:t>だけ！</a:t>
            </a:r>
            <a:br>
              <a:rPr lang="ja-JP" altLang="en-US" sz="1400" b="1">
                <a:latin typeface="+mn-ea"/>
              </a:rPr>
            </a:br>
            <a:r>
              <a:rPr lang="en-US" altLang="ja-JP" sz="1400" b="1">
                <a:solidFill>
                  <a:schemeClr val="tx1">
                    <a:lumMod val="75000"/>
                    <a:lumOff val="25000"/>
                  </a:schemeClr>
                </a:solidFill>
                <a:latin typeface="+mn-ea"/>
              </a:rPr>
              <a:t>2</a:t>
            </a:r>
            <a:r>
              <a:rPr lang="ja-JP" altLang="en-US" sz="1400" b="1">
                <a:solidFill>
                  <a:schemeClr val="tx1">
                    <a:lumMod val="75000"/>
                    <a:lumOff val="25000"/>
                  </a:schemeClr>
                </a:solidFill>
                <a:latin typeface="+mn-ea"/>
              </a:rPr>
              <a:t>局同時に行うことで、</a:t>
            </a:r>
            <a:r>
              <a:rPr lang="ja-JP" altLang="en-US" sz="1400" b="1" u="sng">
                <a:solidFill>
                  <a:schemeClr val="tx1">
                    <a:lumMod val="75000"/>
                    <a:lumOff val="25000"/>
                  </a:schemeClr>
                </a:solidFill>
                <a:latin typeface="+mn-ea"/>
              </a:rPr>
              <a:t>リーチの母数を大きく拡大</a:t>
            </a:r>
            <a:r>
              <a:rPr lang="ja-JP" altLang="en-US" sz="1400" b="1">
                <a:solidFill>
                  <a:schemeClr val="tx1">
                    <a:lumMod val="75000"/>
                    <a:lumOff val="25000"/>
                  </a:schemeClr>
                </a:solidFill>
                <a:latin typeface="+mn-ea"/>
              </a:rPr>
              <a:t>！</a:t>
            </a:r>
          </a:p>
        </p:txBody>
      </p:sp>
      <p:grpSp>
        <p:nvGrpSpPr>
          <p:cNvPr id="18" name="グループ化 17">
            <a:extLst>
              <a:ext uri="{FF2B5EF4-FFF2-40B4-BE49-F238E27FC236}">
                <a16:creationId xmlns:a16="http://schemas.microsoft.com/office/drawing/2014/main" id="{E050A34E-312C-B8EA-57E0-8375C6FD53B0}"/>
              </a:ext>
            </a:extLst>
          </p:cNvPr>
          <p:cNvGrpSpPr/>
          <p:nvPr/>
        </p:nvGrpSpPr>
        <p:grpSpPr>
          <a:xfrm>
            <a:off x="7406106" y="1785024"/>
            <a:ext cx="4439385" cy="2906773"/>
            <a:chOff x="7752615" y="2814929"/>
            <a:chExt cx="4439385" cy="2906773"/>
          </a:xfrm>
        </p:grpSpPr>
        <p:graphicFrame>
          <p:nvGraphicFramePr>
            <p:cNvPr id="13" name="グラフ 12">
              <a:extLst>
                <a:ext uri="{FF2B5EF4-FFF2-40B4-BE49-F238E27FC236}">
                  <a16:creationId xmlns:a16="http://schemas.microsoft.com/office/drawing/2014/main" id="{C65FE1C0-F4C6-CD00-CB7B-B23BA5D22C46}"/>
                </a:ext>
              </a:extLst>
            </p:cNvPr>
            <p:cNvGraphicFramePr/>
            <p:nvPr>
              <p:extLst>
                <p:ext uri="{D42A27DB-BD31-4B8C-83A1-F6EECF244321}">
                  <p14:modId xmlns:p14="http://schemas.microsoft.com/office/powerpoint/2010/main" val="2672925358"/>
                </p:ext>
              </p:extLst>
            </p:nvPr>
          </p:nvGraphicFramePr>
          <p:xfrm>
            <a:off x="7752615" y="2814929"/>
            <a:ext cx="4439385" cy="2906773"/>
          </p:xfrm>
          <a:graphic>
            <a:graphicData uri="http://schemas.openxmlformats.org/drawingml/2006/chart">
              <c:chart xmlns:c="http://schemas.openxmlformats.org/drawingml/2006/chart" xmlns:r="http://schemas.openxmlformats.org/officeDocument/2006/relationships" r:id="rId4"/>
            </a:graphicData>
          </a:graphic>
        </p:graphicFrame>
        <p:pic>
          <p:nvPicPr>
            <p:cNvPr id="14" name="図 13">
              <a:extLst>
                <a:ext uri="{FF2B5EF4-FFF2-40B4-BE49-F238E27FC236}">
                  <a16:creationId xmlns:a16="http://schemas.microsoft.com/office/drawing/2014/main" id="{809BAD17-170D-4F67-3545-4729EDCC5F7A}"/>
                </a:ext>
              </a:extLst>
            </p:cNvPr>
            <p:cNvPicPr>
              <a:picLocks noChangeAspect="1"/>
            </p:cNvPicPr>
            <p:nvPr/>
          </p:nvPicPr>
          <p:blipFill>
            <a:blip r:embed="rId5"/>
            <a:stretch>
              <a:fillRect/>
            </a:stretch>
          </p:blipFill>
          <p:spPr>
            <a:xfrm>
              <a:off x="9368831" y="3812571"/>
              <a:ext cx="1441526" cy="250906"/>
            </a:xfrm>
            <a:prstGeom prst="rect">
              <a:avLst/>
            </a:prstGeom>
          </p:spPr>
        </p:pic>
      </p:grpSp>
      <p:sp>
        <p:nvSpPr>
          <p:cNvPr id="17" name="Text Box 4">
            <a:extLst>
              <a:ext uri="{FF2B5EF4-FFF2-40B4-BE49-F238E27FC236}">
                <a16:creationId xmlns:a16="http://schemas.microsoft.com/office/drawing/2014/main" id="{2EB19021-18F6-2716-CEF5-E9527828B99A}"/>
              </a:ext>
            </a:extLst>
          </p:cNvPr>
          <p:cNvSpPr txBox="1">
            <a:spLocks noChangeArrowheads="1"/>
          </p:cNvSpPr>
          <p:nvPr/>
        </p:nvSpPr>
        <p:spPr bwMode="auto">
          <a:xfrm>
            <a:off x="7740038" y="4458216"/>
            <a:ext cx="37715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104">
              <a:spcBef>
                <a:spcPct val="0"/>
              </a:spcBef>
              <a:buNone/>
            </a:pPr>
            <a:r>
              <a:rPr lang="ja-JP" altLang="en-US" sz="800">
                <a:solidFill>
                  <a:schemeClr val="tx1">
                    <a:lumMod val="75000"/>
                    <a:lumOff val="25000"/>
                  </a:schemeClr>
                </a:solidFill>
                <a:latin typeface="BIZ UDPゴシック" panose="020B0400000000000000" pitchFamily="50" charset="-128"/>
                <a:ea typeface="BIZ UDPゴシック" panose="020B0400000000000000" pitchFamily="50" charset="-128"/>
              </a:rPr>
              <a:t>調査機関：ラジオ</a:t>
            </a:r>
            <a:r>
              <a:rPr lang="en-US" altLang="ja-JP" sz="800">
                <a:solidFill>
                  <a:schemeClr val="tx1">
                    <a:lumMod val="75000"/>
                    <a:lumOff val="25000"/>
                  </a:schemeClr>
                </a:solidFill>
                <a:latin typeface="BIZ UDPゴシック" panose="020B0400000000000000" pitchFamily="50" charset="-128"/>
                <a:ea typeface="BIZ UDPゴシック" panose="020B0400000000000000" pitchFamily="50" charset="-128"/>
              </a:rPr>
              <a:t>365</a:t>
            </a:r>
            <a:r>
              <a:rPr lang="ja-JP" altLang="en-US" sz="800">
                <a:solidFill>
                  <a:schemeClr val="tx1">
                    <a:lumMod val="75000"/>
                    <a:lumOff val="25000"/>
                  </a:schemeClr>
                </a:solidFill>
                <a:latin typeface="BIZ UDPゴシック" panose="020B0400000000000000" pitchFamily="50" charset="-128"/>
                <a:ea typeface="BIZ UDPゴシック" panose="020B0400000000000000" pitchFamily="50" charset="-128"/>
              </a:rPr>
              <a:t>データ </a:t>
            </a:r>
            <a:endParaRPr lang="en-US" altLang="ja-JP" sz="80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defTabSz="844104">
              <a:spcBef>
                <a:spcPct val="0"/>
              </a:spcBef>
              <a:buNone/>
            </a:pPr>
            <a:r>
              <a:rPr lang="ja-JP" altLang="en-US" sz="800">
                <a:solidFill>
                  <a:schemeClr val="tx1">
                    <a:lumMod val="75000"/>
                    <a:lumOff val="25000"/>
                  </a:schemeClr>
                </a:solidFill>
                <a:latin typeface="BIZ UDPゴシック" panose="020B0400000000000000" pitchFamily="50" charset="-128"/>
                <a:ea typeface="BIZ UDPゴシック" panose="020B0400000000000000" pitchFamily="50" charset="-128"/>
              </a:rPr>
              <a:t>調査期間：</a:t>
            </a:r>
            <a:r>
              <a:rPr lang="en-US" altLang="ja-JP" sz="800">
                <a:solidFill>
                  <a:schemeClr val="tx1">
                    <a:lumMod val="75000"/>
                    <a:lumOff val="25000"/>
                  </a:schemeClr>
                </a:solidFill>
                <a:latin typeface="BIZ UDPゴシック" panose="020B0400000000000000" pitchFamily="50" charset="-128"/>
                <a:ea typeface="BIZ UDPゴシック" panose="020B0400000000000000" pitchFamily="50" charset="-128"/>
              </a:rPr>
              <a:t>2024</a:t>
            </a:r>
            <a:r>
              <a:rPr lang="ja-JP" altLang="en-US" sz="800">
                <a:solidFill>
                  <a:schemeClr val="tx1">
                    <a:lumMod val="75000"/>
                    <a:lumOff val="25000"/>
                  </a:schemeClr>
                </a:solidFill>
                <a:latin typeface="BIZ UDPゴシック" panose="020B0400000000000000" pitchFamily="50" charset="-128"/>
                <a:ea typeface="BIZ UDPゴシック" panose="020B0400000000000000" pitchFamily="50" charset="-128"/>
              </a:rPr>
              <a:t>年</a:t>
            </a:r>
            <a:r>
              <a:rPr lang="en-US" altLang="ja-JP" sz="800">
                <a:solidFill>
                  <a:schemeClr val="tx1">
                    <a:lumMod val="75000"/>
                    <a:lumOff val="25000"/>
                  </a:schemeClr>
                </a:solidFill>
                <a:latin typeface="BIZ UDPゴシック" panose="020B0400000000000000" pitchFamily="50" charset="-128"/>
                <a:ea typeface="BIZ UDPゴシック" panose="020B0400000000000000" pitchFamily="50" charset="-128"/>
              </a:rPr>
              <a:t>12</a:t>
            </a:r>
            <a:r>
              <a:rPr lang="ja-JP" altLang="en-US" sz="800">
                <a:solidFill>
                  <a:schemeClr val="tx1">
                    <a:lumMod val="75000"/>
                    <a:lumOff val="25000"/>
                  </a:schemeClr>
                </a:solidFill>
                <a:latin typeface="BIZ UDPゴシック" panose="020B0400000000000000" pitchFamily="50" charset="-128"/>
                <a:ea typeface="BIZ UDPゴシック" panose="020B0400000000000000" pitchFamily="50" charset="-128"/>
              </a:rPr>
              <a:t>月</a:t>
            </a:r>
            <a:r>
              <a:rPr lang="en-US" altLang="ja-JP" sz="800">
                <a:solidFill>
                  <a:schemeClr val="tx1">
                    <a:lumMod val="75000"/>
                    <a:lumOff val="25000"/>
                  </a:schemeClr>
                </a:solidFill>
                <a:latin typeface="BIZ UDPゴシック" panose="020B0400000000000000" pitchFamily="50" charset="-128"/>
                <a:ea typeface="BIZ UDPゴシック" panose="020B0400000000000000" pitchFamily="50" charset="-128"/>
              </a:rPr>
              <a:t>9</a:t>
            </a:r>
            <a:r>
              <a:rPr lang="ja-JP" altLang="en-US" sz="800">
                <a:solidFill>
                  <a:schemeClr val="tx1">
                    <a:lumMod val="75000"/>
                    <a:lumOff val="25000"/>
                  </a:schemeClr>
                </a:solidFill>
                <a:latin typeface="BIZ UDPゴシック" panose="020B0400000000000000" pitchFamily="50" charset="-128"/>
                <a:ea typeface="BIZ UDPゴシック" panose="020B0400000000000000" pitchFamily="50" charset="-128"/>
              </a:rPr>
              <a:t>日（月）～</a:t>
            </a:r>
            <a:r>
              <a:rPr lang="en-US" altLang="ja-JP" sz="800">
                <a:solidFill>
                  <a:schemeClr val="tx1">
                    <a:lumMod val="75000"/>
                    <a:lumOff val="25000"/>
                  </a:schemeClr>
                </a:solidFill>
                <a:latin typeface="BIZ UDPゴシック" panose="020B0400000000000000" pitchFamily="50" charset="-128"/>
                <a:ea typeface="BIZ UDPゴシック" panose="020B0400000000000000" pitchFamily="50" charset="-128"/>
              </a:rPr>
              <a:t>15</a:t>
            </a:r>
            <a:r>
              <a:rPr lang="ja-JP" altLang="en-US" sz="800">
                <a:solidFill>
                  <a:schemeClr val="tx1">
                    <a:lumMod val="75000"/>
                    <a:lumOff val="25000"/>
                  </a:schemeClr>
                </a:solidFill>
                <a:latin typeface="BIZ UDPゴシック" panose="020B0400000000000000" pitchFamily="50" charset="-128"/>
                <a:ea typeface="BIZ UDPゴシック" panose="020B0400000000000000" pitchFamily="50" charset="-128"/>
              </a:rPr>
              <a:t>日（日）</a:t>
            </a:r>
            <a:r>
              <a:rPr lang="en-US" altLang="ja-JP" sz="800">
                <a:solidFill>
                  <a:schemeClr val="tx1">
                    <a:lumMod val="75000"/>
                    <a:lumOff val="25000"/>
                  </a:schemeClr>
                </a:solidFill>
                <a:latin typeface="BIZ UDPゴシック" panose="020B0400000000000000" pitchFamily="50" charset="-128"/>
                <a:ea typeface="BIZ UDPゴシック" panose="020B0400000000000000" pitchFamily="50" charset="-128"/>
              </a:rPr>
              <a:t> 06:00-24:00 </a:t>
            </a:r>
            <a:r>
              <a:rPr lang="ja-JP" altLang="en-US" sz="800">
                <a:solidFill>
                  <a:schemeClr val="tx1">
                    <a:lumMod val="75000"/>
                    <a:lumOff val="25000"/>
                  </a:schemeClr>
                </a:solidFill>
                <a:latin typeface="BIZ UDPゴシック" panose="020B0400000000000000" pitchFamily="50" charset="-128"/>
                <a:ea typeface="BIZ UDPゴシック" panose="020B0400000000000000" pitchFamily="50" charset="-128"/>
              </a:rPr>
              <a:t>　</a:t>
            </a:r>
            <a:endParaRPr lang="en-US" altLang="ja-JP" sz="80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defTabSz="844104">
              <a:spcBef>
                <a:spcPct val="0"/>
              </a:spcBef>
              <a:buNone/>
            </a:pPr>
            <a:r>
              <a:rPr lang="ja-JP" altLang="en-US" sz="800">
                <a:solidFill>
                  <a:schemeClr val="tx1">
                    <a:lumMod val="75000"/>
                    <a:lumOff val="25000"/>
                  </a:schemeClr>
                </a:solidFill>
                <a:latin typeface="BIZ UDPゴシック" panose="020B0400000000000000" pitchFamily="50" charset="-128"/>
                <a:ea typeface="BIZ UDPゴシック" panose="020B0400000000000000" pitchFamily="50" charset="-128"/>
              </a:rPr>
              <a:t>調査年齢：男女</a:t>
            </a:r>
            <a:r>
              <a:rPr lang="en-US" altLang="ja-JP" sz="800">
                <a:solidFill>
                  <a:schemeClr val="tx1">
                    <a:lumMod val="75000"/>
                    <a:lumOff val="25000"/>
                  </a:schemeClr>
                </a:solidFill>
                <a:latin typeface="BIZ UDPゴシック" panose="020B0400000000000000" pitchFamily="50" charset="-128"/>
                <a:ea typeface="BIZ UDPゴシック" panose="020B0400000000000000" pitchFamily="50" charset="-128"/>
              </a:rPr>
              <a:t>12</a:t>
            </a:r>
            <a:r>
              <a:rPr lang="ja-JP" altLang="en-US" sz="800">
                <a:solidFill>
                  <a:schemeClr val="tx1">
                    <a:lumMod val="75000"/>
                    <a:lumOff val="25000"/>
                  </a:schemeClr>
                </a:solidFill>
                <a:latin typeface="BIZ UDPゴシック" panose="020B0400000000000000" pitchFamily="50" charset="-128"/>
                <a:ea typeface="BIZ UDPゴシック" panose="020B0400000000000000" pitchFamily="50" charset="-128"/>
              </a:rPr>
              <a:t>歳</a:t>
            </a:r>
            <a:r>
              <a:rPr lang="en-US" altLang="ja-JP" sz="800">
                <a:solidFill>
                  <a:schemeClr val="tx1">
                    <a:lumMod val="75000"/>
                    <a:lumOff val="25000"/>
                  </a:schemeClr>
                </a:solidFill>
                <a:latin typeface="BIZ UDPゴシック" panose="020B0400000000000000" pitchFamily="50" charset="-128"/>
                <a:ea typeface="BIZ UDPゴシック" panose="020B0400000000000000" pitchFamily="50" charset="-128"/>
              </a:rPr>
              <a:t>-69</a:t>
            </a:r>
            <a:r>
              <a:rPr lang="ja-JP" altLang="en-US" sz="800">
                <a:solidFill>
                  <a:schemeClr val="tx1">
                    <a:lumMod val="75000"/>
                    <a:lumOff val="25000"/>
                  </a:schemeClr>
                </a:solidFill>
                <a:latin typeface="BIZ UDPゴシック" panose="020B0400000000000000" pitchFamily="50" charset="-128"/>
                <a:ea typeface="BIZ UDPゴシック" panose="020B0400000000000000" pitchFamily="50" charset="-128"/>
              </a:rPr>
              <a:t>歳　調査対象：</a:t>
            </a:r>
            <a:r>
              <a:rPr lang="en-US" altLang="ja-JP" sz="800">
                <a:solidFill>
                  <a:schemeClr val="tx1">
                    <a:lumMod val="75000"/>
                    <a:lumOff val="25000"/>
                  </a:schemeClr>
                </a:solidFill>
                <a:latin typeface="BIZ UDPゴシック" panose="020B0400000000000000" pitchFamily="50" charset="-128"/>
                <a:ea typeface="BIZ UDPゴシック" panose="020B0400000000000000" pitchFamily="50" charset="-128"/>
              </a:rPr>
              <a:t>2</a:t>
            </a:r>
            <a:r>
              <a:rPr lang="ja-JP" altLang="en-US" sz="800">
                <a:solidFill>
                  <a:schemeClr val="tx1">
                    <a:lumMod val="75000"/>
                    <a:lumOff val="25000"/>
                  </a:schemeClr>
                </a:solidFill>
                <a:latin typeface="BIZ UDPゴシック" panose="020B0400000000000000" pitchFamily="50" charset="-128"/>
                <a:ea typeface="BIZ UDPゴシック" panose="020B0400000000000000" pitchFamily="50" charset="-128"/>
              </a:rPr>
              <a:t>府</a:t>
            </a:r>
            <a:r>
              <a:rPr lang="en-US" altLang="ja-JP" sz="800">
                <a:solidFill>
                  <a:schemeClr val="tx1">
                    <a:lumMod val="75000"/>
                    <a:lumOff val="25000"/>
                  </a:schemeClr>
                </a:solidFill>
                <a:latin typeface="BIZ UDPゴシック" panose="020B0400000000000000" pitchFamily="50" charset="-128"/>
                <a:ea typeface="BIZ UDPゴシック" panose="020B0400000000000000" pitchFamily="50" charset="-128"/>
              </a:rPr>
              <a:t>1</a:t>
            </a:r>
            <a:r>
              <a:rPr lang="ja-JP" altLang="en-US" sz="800">
                <a:solidFill>
                  <a:schemeClr val="tx1">
                    <a:lumMod val="75000"/>
                    <a:lumOff val="25000"/>
                  </a:schemeClr>
                </a:solidFill>
                <a:latin typeface="BIZ UDPゴシック" panose="020B0400000000000000" pitchFamily="50" charset="-128"/>
                <a:ea typeface="BIZ UDPゴシック" panose="020B0400000000000000" pitchFamily="50" charset="-128"/>
              </a:rPr>
              <a:t>県</a:t>
            </a:r>
            <a:endParaRPr lang="en-US" altLang="ja-JP" sz="80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22" name="図 21">
            <a:extLst>
              <a:ext uri="{FF2B5EF4-FFF2-40B4-BE49-F238E27FC236}">
                <a16:creationId xmlns:a16="http://schemas.microsoft.com/office/drawing/2014/main" id="{9326C86E-0FC1-E86F-52E7-410361622EF3}"/>
              </a:ext>
            </a:extLst>
          </p:cNvPr>
          <p:cNvPicPr>
            <a:picLocks noChangeAspect="1"/>
          </p:cNvPicPr>
          <p:nvPr/>
        </p:nvPicPr>
        <p:blipFill>
          <a:blip r:embed="rId6"/>
          <a:stretch>
            <a:fillRect/>
          </a:stretch>
        </p:blipFill>
        <p:spPr>
          <a:xfrm>
            <a:off x="3566916" y="4259851"/>
            <a:ext cx="1080000" cy="1080000"/>
          </a:xfrm>
          <a:prstGeom prst="rect">
            <a:avLst/>
          </a:prstGeom>
        </p:spPr>
      </p:pic>
      <p:pic>
        <p:nvPicPr>
          <p:cNvPr id="23" name="図 22">
            <a:extLst>
              <a:ext uri="{FF2B5EF4-FFF2-40B4-BE49-F238E27FC236}">
                <a16:creationId xmlns:a16="http://schemas.microsoft.com/office/drawing/2014/main" id="{9920C8B9-F13D-DF37-10B4-CFD0EAD9A372}"/>
              </a:ext>
            </a:extLst>
          </p:cNvPr>
          <p:cNvPicPr>
            <a:picLocks noChangeAspect="1"/>
          </p:cNvPicPr>
          <p:nvPr/>
        </p:nvPicPr>
        <p:blipFill>
          <a:blip r:embed="rId7"/>
          <a:stretch>
            <a:fillRect/>
          </a:stretch>
        </p:blipFill>
        <p:spPr>
          <a:xfrm>
            <a:off x="4785895" y="4259851"/>
            <a:ext cx="1080000" cy="1080000"/>
          </a:xfrm>
          <a:prstGeom prst="rect">
            <a:avLst/>
          </a:prstGeom>
        </p:spPr>
      </p:pic>
      <p:pic>
        <p:nvPicPr>
          <p:cNvPr id="24" name="図 23">
            <a:extLst>
              <a:ext uri="{FF2B5EF4-FFF2-40B4-BE49-F238E27FC236}">
                <a16:creationId xmlns:a16="http://schemas.microsoft.com/office/drawing/2014/main" id="{BA82E095-8355-47C4-17CC-E0043B6548E5}"/>
              </a:ext>
            </a:extLst>
          </p:cNvPr>
          <p:cNvPicPr>
            <a:picLocks noChangeAspect="1"/>
          </p:cNvPicPr>
          <p:nvPr/>
        </p:nvPicPr>
        <p:blipFill>
          <a:blip r:embed="rId8"/>
          <a:stretch>
            <a:fillRect/>
          </a:stretch>
        </p:blipFill>
        <p:spPr>
          <a:xfrm>
            <a:off x="2347937" y="4259851"/>
            <a:ext cx="1080000" cy="1080000"/>
          </a:xfrm>
          <a:prstGeom prst="rect">
            <a:avLst/>
          </a:prstGeom>
        </p:spPr>
      </p:pic>
      <p:pic>
        <p:nvPicPr>
          <p:cNvPr id="25" name="図 24">
            <a:extLst>
              <a:ext uri="{FF2B5EF4-FFF2-40B4-BE49-F238E27FC236}">
                <a16:creationId xmlns:a16="http://schemas.microsoft.com/office/drawing/2014/main" id="{05C5202D-EB10-5ABA-2132-FA4CEC9C1FC3}"/>
              </a:ext>
            </a:extLst>
          </p:cNvPr>
          <p:cNvPicPr>
            <a:picLocks noChangeAspect="1"/>
          </p:cNvPicPr>
          <p:nvPr/>
        </p:nvPicPr>
        <p:blipFill>
          <a:blip r:embed="rId9"/>
          <a:stretch>
            <a:fillRect/>
          </a:stretch>
        </p:blipFill>
        <p:spPr>
          <a:xfrm>
            <a:off x="1128958" y="4259851"/>
            <a:ext cx="1080000" cy="1080000"/>
          </a:xfrm>
          <a:prstGeom prst="rect">
            <a:avLst/>
          </a:prstGeom>
        </p:spPr>
      </p:pic>
      <p:sp>
        <p:nvSpPr>
          <p:cNvPr id="27" name="テキスト ボックス 26">
            <a:extLst>
              <a:ext uri="{FF2B5EF4-FFF2-40B4-BE49-F238E27FC236}">
                <a16:creationId xmlns:a16="http://schemas.microsoft.com/office/drawing/2014/main" id="{6D724069-65D2-CF99-4B6F-1B4FEE91A033}"/>
              </a:ext>
            </a:extLst>
          </p:cNvPr>
          <p:cNvSpPr txBox="1"/>
          <p:nvPr/>
        </p:nvSpPr>
        <p:spPr>
          <a:xfrm>
            <a:off x="2347937" y="5347514"/>
            <a:ext cx="1080000" cy="253916"/>
          </a:xfrm>
          <a:prstGeom prst="rect">
            <a:avLst/>
          </a:prstGeom>
          <a:noFill/>
        </p:spPr>
        <p:txBody>
          <a:bodyPr wrap="square">
            <a:spAutoFit/>
          </a:bodyPr>
          <a:lstStyle/>
          <a:p>
            <a:pPr algn="ctr"/>
            <a:r>
              <a:rPr kumimoji="0" lang="ja-JP" altLang="en-US" sz="1050" b="0" i="0" u="none" strike="noStrike" kern="1200" cap="none" spc="0" normalizeH="0" baseline="0" noProof="0">
                <a:ln>
                  <a:noFill/>
                </a:ln>
                <a:solidFill>
                  <a:prstClr val="black"/>
                </a:solidFill>
                <a:effectLst/>
                <a:uLnTx/>
                <a:uFillTx/>
                <a:latin typeface="BIZ UDPゴシック"/>
                <a:ea typeface="BIZ UDPゴシック"/>
                <a:cs typeface="+mn-cs"/>
              </a:rPr>
              <a:t>飯室大吾</a:t>
            </a:r>
            <a:endParaRPr lang="ja-JP" altLang="en-US" sz="2400"/>
          </a:p>
        </p:txBody>
      </p:sp>
      <p:sp>
        <p:nvSpPr>
          <p:cNvPr id="29" name="テキスト ボックス 28">
            <a:extLst>
              <a:ext uri="{FF2B5EF4-FFF2-40B4-BE49-F238E27FC236}">
                <a16:creationId xmlns:a16="http://schemas.microsoft.com/office/drawing/2014/main" id="{B167F7C7-5C5A-024B-A8F8-C5684A7D97FD}"/>
              </a:ext>
            </a:extLst>
          </p:cNvPr>
          <p:cNvSpPr txBox="1"/>
          <p:nvPr/>
        </p:nvSpPr>
        <p:spPr>
          <a:xfrm>
            <a:off x="1128958" y="5347514"/>
            <a:ext cx="1080000" cy="25391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a:ln>
                  <a:noFill/>
                </a:ln>
                <a:solidFill>
                  <a:prstClr val="black"/>
                </a:solidFill>
                <a:effectLst/>
                <a:uLnTx/>
                <a:uFillTx/>
                <a:latin typeface="BIZ UDPゴシック"/>
                <a:ea typeface="BIZ UDPゴシック"/>
                <a:cs typeface="+mn-cs"/>
              </a:rPr>
              <a:t>西田新</a:t>
            </a:r>
            <a:endParaRPr kumimoji="0" lang="ja-JP" altLang="en-US" sz="2400" b="0" i="0" u="none" strike="noStrike" kern="1200" cap="none" spc="0" normalizeH="0" baseline="0" noProof="0">
              <a:ln>
                <a:noFill/>
              </a:ln>
              <a:solidFill>
                <a:prstClr val="black"/>
              </a:solidFill>
              <a:effectLst/>
              <a:uLnTx/>
              <a:uFillTx/>
              <a:latin typeface="BIZ UDPゴシック"/>
              <a:ea typeface="BIZ UDPゴシック"/>
              <a:cs typeface="+mn-cs"/>
            </a:endParaRPr>
          </a:p>
        </p:txBody>
      </p:sp>
      <p:sp>
        <p:nvSpPr>
          <p:cNvPr id="31" name="テキスト ボックス 30">
            <a:extLst>
              <a:ext uri="{FF2B5EF4-FFF2-40B4-BE49-F238E27FC236}">
                <a16:creationId xmlns:a16="http://schemas.microsoft.com/office/drawing/2014/main" id="{C1EF0AA5-280F-AA3A-FD41-4E15F8EC1B9E}"/>
              </a:ext>
            </a:extLst>
          </p:cNvPr>
          <p:cNvSpPr txBox="1"/>
          <p:nvPr/>
        </p:nvSpPr>
        <p:spPr>
          <a:xfrm>
            <a:off x="3566916" y="5347514"/>
            <a:ext cx="1080000" cy="253916"/>
          </a:xfrm>
          <a:prstGeom prst="rect">
            <a:avLst/>
          </a:prstGeom>
          <a:noFill/>
        </p:spPr>
        <p:txBody>
          <a:bodyPr wrap="square">
            <a:spAutoFit/>
          </a:bodyPr>
          <a:lstStyle/>
          <a:p>
            <a:pPr algn="ct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深町絵里</a:t>
            </a:r>
            <a:endParaRPr lang="ja-JP" altLang="en-US" sz="2400"/>
          </a:p>
        </p:txBody>
      </p:sp>
      <p:sp>
        <p:nvSpPr>
          <p:cNvPr id="33" name="テキスト ボックス 32">
            <a:extLst>
              <a:ext uri="{FF2B5EF4-FFF2-40B4-BE49-F238E27FC236}">
                <a16:creationId xmlns:a16="http://schemas.microsoft.com/office/drawing/2014/main" id="{C5C003F6-CEA1-91BE-BD37-F08641F6C97B}"/>
              </a:ext>
            </a:extLst>
          </p:cNvPr>
          <p:cNvSpPr txBox="1"/>
          <p:nvPr/>
        </p:nvSpPr>
        <p:spPr>
          <a:xfrm>
            <a:off x="4785895" y="5347514"/>
            <a:ext cx="1080000" cy="253916"/>
          </a:xfrm>
          <a:prstGeom prst="rect">
            <a:avLst/>
          </a:prstGeom>
          <a:noFill/>
        </p:spPr>
        <p:txBody>
          <a:bodyPr wrap="square">
            <a:spAutoFit/>
          </a:bodyPr>
          <a:lstStyle/>
          <a:p>
            <a:pPr algn="ct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伊藤政則</a:t>
            </a:r>
            <a:endParaRPr lang="ja-JP" altLang="en-US" sz="2400"/>
          </a:p>
        </p:txBody>
      </p:sp>
    </p:spTree>
    <p:extLst>
      <p:ext uri="{BB962C8B-B14F-4D97-AF65-F5344CB8AC3E}">
        <p14:creationId xmlns:p14="http://schemas.microsoft.com/office/powerpoint/2010/main" val="1092976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DE23E-5511-7D0A-D430-05124CC2FFCE}"/>
            </a:ext>
          </a:extLst>
        </p:cNvPr>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B2DD0019-CCC6-3AEB-1FFF-B2CA6F37031F}"/>
              </a:ext>
            </a:extLst>
          </p:cNvPr>
          <p:cNvSpPr>
            <a:spLocks noGrp="1"/>
          </p:cNvSpPr>
          <p:nvPr>
            <p:ph type="body" sz="quarter" idx="13"/>
          </p:nvPr>
        </p:nvSpPr>
        <p:spPr/>
        <p:txBody>
          <a:bodyPr>
            <a:normAutofit/>
          </a:bodyPr>
          <a:lstStyle/>
          <a:p>
            <a:r>
              <a:rPr lang="ja-JP" altLang="en-US"/>
              <a:t>既に話題沸騰中！！番組を通じ、両局リスナーの交流が生まれています！</a:t>
            </a:r>
          </a:p>
        </p:txBody>
      </p:sp>
      <p:sp>
        <p:nvSpPr>
          <p:cNvPr id="2" name="タイトル 1">
            <a:extLst>
              <a:ext uri="{FF2B5EF4-FFF2-40B4-BE49-F238E27FC236}">
                <a16:creationId xmlns:a16="http://schemas.microsoft.com/office/drawing/2014/main" id="{5542EF75-34E3-A672-8B7A-5EEB24345C8D}"/>
              </a:ext>
            </a:extLst>
          </p:cNvPr>
          <p:cNvSpPr>
            <a:spLocks noGrp="1"/>
          </p:cNvSpPr>
          <p:nvPr>
            <p:ph type="title"/>
          </p:nvPr>
        </p:nvSpPr>
        <p:spPr/>
        <p:txBody>
          <a:bodyPr>
            <a:normAutofit/>
          </a:bodyPr>
          <a:lstStyle/>
          <a:p>
            <a:r>
              <a:rPr lang="ja-JP" altLang="en-US"/>
              <a:t>同時放送番組</a:t>
            </a:r>
            <a:r>
              <a:rPr kumimoji="1" lang="en-US" altLang="ja-JP"/>
              <a:t> </a:t>
            </a:r>
            <a:r>
              <a:rPr kumimoji="1" lang="ja-JP" altLang="en-US"/>
              <a:t>について</a:t>
            </a:r>
          </a:p>
        </p:txBody>
      </p:sp>
      <p:sp>
        <p:nvSpPr>
          <p:cNvPr id="4" name="スライド番号プレースホルダー 3">
            <a:extLst>
              <a:ext uri="{FF2B5EF4-FFF2-40B4-BE49-F238E27FC236}">
                <a16:creationId xmlns:a16="http://schemas.microsoft.com/office/drawing/2014/main" id="{A3C478ED-F1F0-BAF4-ECBA-1D886AE5EBAE}"/>
              </a:ext>
            </a:extLst>
          </p:cNvPr>
          <p:cNvSpPr>
            <a:spLocks noGrp="1"/>
          </p:cNvSpPr>
          <p:nvPr>
            <p:ph type="sldNum" sz="quarter" idx="12"/>
          </p:nvPr>
        </p:nvSpPr>
        <p:spPr/>
        <p:txBody>
          <a:bodyPr/>
          <a:lstStyle/>
          <a:p>
            <a:pPr>
              <a:defRPr/>
            </a:pPr>
            <a:fld id="{A235EF90-4A2E-483D-8024-7EAC4E40F8E4}" type="slidenum">
              <a:rPr lang="en-US" altLang="ja-JP" smtClean="0"/>
              <a:pPr>
                <a:defRPr/>
              </a:pPr>
              <a:t>15</a:t>
            </a:fld>
            <a:endParaRPr lang="en-US" altLang="ja-JP"/>
          </a:p>
        </p:txBody>
      </p:sp>
      <p:pic>
        <p:nvPicPr>
          <p:cNvPr id="13" name="図 12">
            <a:extLst>
              <a:ext uri="{FF2B5EF4-FFF2-40B4-BE49-F238E27FC236}">
                <a16:creationId xmlns:a16="http://schemas.microsoft.com/office/drawing/2014/main" id="{CC432EA8-0F2F-9C3B-D1DC-736FF40F0060}"/>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1069788" y="1290423"/>
            <a:ext cx="4104000" cy="4673499"/>
          </a:xfrm>
          <a:prstGeom prst="rect">
            <a:avLst/>
          </a:prstGeom>
        </p:spPr>
      </p:pic>
      <p:pic>
        <p:nvPicPr>
          <p:cNvPr id="16" name="図 15">
            <a:extLst>
              <a:ext uri="{FF2B5EF4-FFF2-40B4-BE49-F238E27FC236}">
                <a16:creationId xmlns:a16="http://schemas.microsoft.com/office/drawing/2014/main" id="{3B3CA9C6-8DC2-A2D0-629F-8C31F6A9152D}"/>
              </a:ext>
            </a:extLst>
          </p:cNvPr>
          <p:cNvPicPr>
            <a:picLocks noChangeAspect="1"/>
          </p:cNvPicPr>
          <p:nvPr/>
        </p:nvPicPr>
        <p:blipFill>
          <a:blip r:embed="rId3"/>
          <a:stretch>
            <a:fillRect/>
          </a:stretch>
        </p:blipFill>
        <p:spPr>
          <a:xfrm>
            <a:off x="5413902" y="4055979"/>
            <a:ext cx="2808000" cy="1474200"/>
          </a:xfrm>
          <a:prstGeom prst="rect">
            <a:avLst/>
          </a:prstGeom>
          <a:effectLst>
            <a:outerShdw blurRad="50800" dist="38100" dir="2700000" algn="tl" rotWithShape="0">
              <a:prstClr val="black">
                <a:alpha val="40000"/>
              </a:prstClr>
            </a:outerShdw>
          </a:effectLst>
        </p:spPr>
      </p:pic>
      <p:pic>
        <p:nvPicPr>
          <p:cNvPr id="20" name="図 19">
            <a:extLst>
              <a:ext uri="{FF2B5EF4-FFF2-40B4-BE49-F238E27FC236}">
                <a16:creationId xmlns:a16="http://schemas.microsoft.com/office/drawing/2014/main" id="{CACE7EAF-2CC0-DB8D-F599-3A1AFE8FD32E}"/>
              </a:ext>
            </a:extLst>
          </p:cNvPr>
          <p:cNvPicPr>
            <a:picLocks noChangeAspect="1"/>
          </p:cNvPicPr>
          <p:nvPr/>
        </p:nvPicPr>
        <p:blipFill>
          <a:blip r:embed="rId4"/>
          <a:stretch>
            <a:fillRect/>
          </a:stretch>
        </p:blipFill>
        <p:spPr>
          <a:xfrm>
            <a:off x="8296576" y="4055979"/>
            <a:ext cx="2808000" cy="1474200"/>
          </a:xfrm>
          <a:prstGeom prst="rect">
            <a:avLst/>
          </a:prstGeom>
          <a:effectLst>
            <a:outerShdw blurRad="50800" dist="38100" dir="2700000" algn="tl" rotWithShape="0">
              <a:prstClr val="black">
                <a:alpha val="40000"/>
              </a:prstClr>
            </a:outerShdw>
          </a:effectLst>
        </p:spPr>
      </p:pic>
      <p:sp>
        <p:nvSpPr>
          <p:cNvPr id="22" name="正方形/長方形 21">
            <a:extLst>
              <a:ext uri="{FF2B5EF4-FFF2-40B4-BE49-F238E27FC236}">
                <a16:creationId xmlns:a16="http://schemas.microsoft.com/office/drawing/2014/main" id="{5C8BD65D-6F1A-FDE6-238F-0F44B270D7EA}"/>
              </a:ext>
            </a:extLst>
          </p:cNvPr>
          <p:cNvSpPr/>
          <p:nvPr/>
        </p:nvSpPr>
        <p:spPr>
          <a:xfrm>
            <a:off x="1201504" y="1445683"/>
            <a:ext cx="2719917" cy="230632"/>
          </a:xfrm>
          <a:prstGeom prst="rect">
            <a:avLst/>
          </a:prstGeom>
          <a:noFill/>
          <a:ln w="38100">
            <a:solidFill>
              <a:srgbClr val="FF0000">
                <a:alpha val="69804"/>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B93AECAB-BAE2-AAC3-C2B0-E4CFEFB841C0}"/>
              </a:ext>
            </a:extLst>
          </p:cNvPr>
          <p:cNvSpPr/>
          <p:nvPr/>
        </p:nvSpPr>
        <p:spPr>
          <a:xfrm>
            <a:off x="3921421" y="1445683"/>
            <a:ext cx="1101090" cy="423334"/>
          </a:xfrm>
          <a:prstGeom prst="rect">
            <a:avLst/>
          </a:prstGeom>
          <a:noFill/>
          <a:ln w="38100">
            <a:solidFill>
              <a:srgbClr val="FF0000">
                <a:alpha val="69804"/>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A845442E-7B24-8FB4-FB3F-BA2B203E1089}"/>
              </a:ext>
            </a:extLst>
          </p:cNvPr>
          <p:cNvSpPr/>
          <p:nvPr/>
        </p:nvSpPr>
        <p:spPr>
          <a:xfrm>
            <a:off x="3359976" y="4102099"/>
            <a:ext cx="557212" cy="406401"/>
          </a:xfrm>
          <a:prstGeom prst="rect">
            <a:avLst/>
          </a:prstGeom>
          <a:noFill/>
          <a:ln w="38100">
            <a:solidFill>
              <a:srgbClr val="FF0000">
                <a:alpha val="69804"/>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FD770C9C-BDB6-3EF5-CCD9-C5A822F721EA}"/>
              </a:ext>
            </a:extLst>
          </p:cNvPr>
          <p:cNvSpPr/>
          <p:nvPr/>
        </p:nvSpPr>
        <p:spPr>
          <a:xfrm>
            <a:off x="3359976" y="5326275"/>
            <a:ext cx="557212" cy="432000"/>
          </a:xfrm>
          <a:prstGeom prst="rect">
            <a:avLst/>
          </a:prstGeom>
          <a:noFill/>
          <a:ln w="38100">
            <a:solidFill>
              <a:srgbClr val="FF0000">
                <a:alpha val="69804"/>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B43B7A81-9811-608D-0C91-51B34FA92629}"/>
              </a:ext>
            </a:extLst>
          </p:cNvPr>
          <p:cNvSpPr txBox="1"/>
          <p:nvPr/>
        </p:nvSpPr>
        <p:spPr>
          <a:xfrm>
            <a:off x="5182899" y="1368538"/>
            <a:ext cx="4915849" cy="307777"/>
          </a:xfrm>
          <a:prstGeom prst="rect">
            <a:avLst/>
          </a:prstGeom>
          <a:noFill/>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n"/>
              <a:tabLst/>
              <a:defRPr/>
            </a:pPr>
            <a:r>
              <a:rPr kumimoji="1" lang="ja-JP" altLang="en-US" sz="1400" b="1" i="0" u="sng" strike="noStrike" kern="1200" cap="none" spc="0" normalizeH="0" baseline="0" noProof="0">
                <a:ln>
                  <a:noFill/>
                </a:ln>
                <a:solidFill>
                  <a:schemeClr val="tx1">
                    <a:lumMod val="75000"/>
                    <a:lumOff val="25000"/>
                  </a:schemeClr>
                </a:solidFill>
                <a:effectLst/>
                <a:uLnTx/>
                <a:uFillTx/>
                <a:latin typeface="+mn-ea"/>
                <a:cs typeface="+mn-cs"/>
              </a:rPr>
              <a:t>関西の早朝を彩る、デュアルミュージックプログラム！</a:t>
            </a:r>
            <a:endParaRPr kumimoji="1" lang="en-US" altLang="ja-JP" sz="1400" b="1" i="0" u="sng" strike="noStrike" kern="1200" cap="none" spc="0" normalizeH="0" baseline="0" noProof="0">
              <a:ln>
                <a:noFill/>
              </a:ln>
              <a:solidFill>
                <a:schemeClr val="tx1">
                  <a:lumMod val="75000"/>
                  <a:lumOff val="25000"/>
                </a:schemeClr>
              </a:solidFill>
              <a:effectLst/>
              <a:uLnTx/>
              <a:uFillTx/>
              <a:latin typeface="+mn-ea"/>
              <a:cs typeface="+mn-cs"/>
            </a:endParaRPr>
          </a:p>
        </p:txBody>
      </p:sp>
      <p:sp>
        <p:nvSpPr>
          <p:cNvPr id="31" name="テキスト ボックス 30">
            <a:extLst>
              <a:ext uri="{FF2B5EF4-FFF2-40B4-BE49-F238E27FC236}">
                <a16:creationId xmlns:a16="http://schemas.microsoft.com/office/drawing/2014/main" id="{0912C968-7D14-977B-95BA-2A38D7155289}"/>
              </a:ext>
            </a:extLst>
          </p:cNvPr>
          <p:cNvSpPr txBox="1"/>
          <p:nvPr/>
        </p:nvSpPr>
        <p:spPr>
          <a:xfrm>
            <a:off x="5182899" y="3702214"/>
            <a:ext cx="5813426" cy="307777"/>
          </a:xfrm>
          <a:prstGeom prst="rect">
            <a:avLst/>
          </a:prstGeom>
          <a:noFill/>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n"/>
              <a:tabLst/>
              <a:defRPr/>
            </a:pPr>
            <a:r>
              <a:rPr kumimoji="1" lang="ja-JP" altLang="en-US" sz="1400" b="1" i="0" u="sng" strike="noStrike" kern="1200" cap="none" spc="0" normalizeH="0" baseline="0" noProof="0">
                <a:ln>
                  <a:noFill/>
                </a:ln>
                <a:solidFill>
                  <a:schemeClr val="tx1">
                    <a:lumMod val="75000"/>
                    <a:lumOff val="25000"/>
                  </a:schemeClr>
                </a:solidFill>
                <a:effectLst/>
                <a:uLnTx/>
                <a:uFillTx/>
                <a:latin typeface="+mn-ea"/>
                <a:cs typeface="+mn-cs"/>
              </a:rPr>
              <a:t>洋楽、ハードロック、ヘビメタなど、音楽を深掘りするプログラム！</a:t>
            </a:r>
            <a:endParaRPr kumimoji="1" lang="en-US" altLang="ja-JP" sz="1400" b="1" i="0" u="sng" strike="noStrike" kern="1200" cap="none" spc="0" normalizeH="0" baseline="0" noProof="0">
              <a:ln>
                <a:noFill/>
              </a:ln>
              <a:solidFill>
                <a:schemeClr val="tx1">
                  <a:lumMod val="75000"/>
                  <a:lumOff val="25000"/>
                </a:schemeClr>
              </a:solidFill>
              <a:effectLst/>
              <a:uLnTx/>
              <a:uFillTx/>
              <a:latin typeface="+mn-ea"/>
              <a:cs typeface="+mn-cs"/>
            </a:endParaRPr>
          </a:p>
        </p:txBody>
      </p:sp>
      <p:pic>
        <p:nvPicPr>
          <p:cNvPr id="32" name="図 31">
            <a:extLst>
              <a:ext uri="{FF2B5EF4-FFF2-40B4-BE49-F238E27FC236}">
                <a16:creationId xmlns:a16="http://schemas.microsoft.com/office/drawing/2014/main" id="{C58048F4-A53A-0A07-0032-64565BE3100E}"/>
              </a:ext>
            </a:extLst>
          </p:cNvPr>
          <p:cNvPicPr>
            <a:picLocks noChangeAspect="1"/>
          </p:cNvPicPr>
          <p:nvPr/>
        </p:nvPicPr>
        <p:blipFill>
          <a:blip r:embed="rId5"/>
          <a:stretch>
            <a:fillRect/>
          </a:stretch>
        </p:blipFill>
        <p:spPr>
          <a:xfrm>
            <a:off x="5397274" y="1707250"/>
            <a:ext cx="2808000" cy="1474200"/>
          </a:xfrm>
          <a:prstGeom prst="rect">
            <a:avLst/>
          </a:prstGeom>
          <a:effectLst>
            <a:outerShdw blurRad="50800" dist="38100" dir="2700000" algn="tl" rotWithShape="0">
              <a:prstClr val="black">
                <a:alpha val="40000"/>
              </a:prstClr>
            </a:outerShdw>
          </a:effectLst>
        </p:spPr>
      </p:pic>
      <p:pic>
        <p:nvPicPr>
          <p:cNvPr id="33" name="図 32">
            <a:extLst>
              <a:ext uri="{FF2B5EF4-FFF2-40B4-BE49-F238E27FC236}">
                <a16:creationId xmlns:a16="http://schemas.microsoft.com/office/drawing/2014/main" id="{9957737B-AB7E-7813-8165-6A7CA4045FE4}"/>
              </a:ext>
            </a:extLst>
          </p:cNvPr>
          <p:cNvPicPr>
            <a:picLocks noChangeAspect="1"/>
          </p:cNvPicPr>
          <p:nvPr/>
        </p:nvPicPr>
        <p:blipFill>
          <a:blip r:embed="rId6"/>
          <a:stretch>
            <a:fillRect/>
          </a:stretch>
        </p:blipFill>
        <p:spPr>
          <a:xfrm>
            <a:off x="8296575" y="1707250"/>
            <a:ext cx="2808000" cy="1474200"/>
          </a:xfrm>
          <a:prstGeom prst="rect">
            <a:avLst/>
          </a:prstGeom>
          <a:effectLst>
            <a:outerShdw blurRad="50800" dist="38100" dir="2700000" algn="tl" rotWithShape="0">
              <a:prstClr val="black">
                <a:alpha val="40000"/>
              </a:prstClr>
            </a:outerShdw>
          </a:effectLst>
        </p:spPr>
      </p:pic>
      <p:sp>
        <p:nvSpPr>
          <p:cNvPr id="30" name="テキスト ボックス 29">
            <a:extLst>
              <a:ext uri="{FF2B5EF4-FFF2-40B4-BE49-F238E27FC236}">
                <a16:creationId xmlns:a16="http://schemas.microsoft.com/office/drawing/2014/main" id="{6088545F-7A9E-2540-F418-528E41F383FD}"/>
              </a:ext>
            </a:extLst>
          </p:cNvPr>
          <p:cNvSpPr txBox="1"/>
          <p:nvPr/>
        </p:nvSpPr>
        <p:spPr>
          <a:xfrm>
            <a:off x="8296576" y="5476802"/>
            <a:ext cx="2808000" cy="369332"/>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i="0" u="none" strike="noStrike" kern="1200" cap="none" spc="0" normalizeH="0" baseline="0" noProof="0">
                <a:ln>
                  <a:noFill/>
                </a:ln>
                <a:solidFill>
                  <a:schemeClr val="tx1">
                    <a:lumMod val="75000"/>
                    <a:lumOff val="25000"/>
                  </a:schemeClr>
                </a:solidFill>
                <a:effectLst/>
                <a:uLnTx/>
                <a:uFillTx/>
                <a:latin typeface="+mn-ea"/>
                <a:cs typeface="+mn-cs"/>
              </a:rPr>
              <a:t>「</a:t>
            </a:r>
            <a:r>
              <a:rPr kumimoji="1" lang="en-US" altLang="ja-JP" sz="900" i="0" u="none" strike="noStrike" kern="1200" cap="none" spc="0" normalizeH="0" baseline="0" noProof="0">
                <a:ln>
                  <a:noFill/>
                </a:ln>
                <a:solidFill>
                  <a:schemeClr val="tx1">
                    <a:lumMod val="75000"/>
                    <a:lumOff val="25000"/>
                  </a:schemeClr>
                </a:solidFill>
                <a:effectLst/>
                <a:uLnTx/>
                <a:uFillTx/>
                <a:latin typeface="+mn-ea"/>
                <a:cs typeface="+mn-cs"/>
              </a:rPr>
              <a:t>ROCK ON</a:t>
            </a:r>
            <a:r>
              <a:rPr kumimoji="1" lang="ja-JP" altLang="en-US" sz="900" i="0" u="none" strike="noStrike" kern="1200" cap="none" spc="0" normalizeH="0" baseline="0" noProof="0">
                <a:ln>
                  <a:noFill/>
                </a:ln>
                <a:solidFill>
                  <a:schemeClr val="tx1">
                    <a:lumMod val="75000"/>
                    <a:lumOff val="25000"/>
                  </a:schemeClr>
                </a:solidFill>
                <a:effectLst/>
                <a:uLnTx/>
                <a:uFillTx/>
                <a:latin typeface="+mn-ea"/>
                <a:cs typeface="+mn-cs"/>
              </a:rPr>
              <a:t>」　　　　　　　 </a:t>
            </a:r>
            <a:endParaRPr kumimoji="1" lang="en-US" altLang="ja-JP" sz="900" i="0" u="none" strike="noStrike" kern="1200" cap="none" spc="0" normalizeH="0" baseline="0" noProof="0">
              <a:ln>
                <a:noFill/>
              </a:ln>
              <a:solidFill>
                <a:schemeClr val="tx1">
                  <a:lumMod val="75000"/>
                  <a:lumOff val="25000"/>
                </a:schemeClr>
              </a:solidFill>
              <a:effectLst/>
              <a:uLnTx/>
              <a:uFillTx/>
              <a:latin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i="0" u="none" strike="noStrike" kern="1200" cap="none" spc="0" normalizeH="0" baseline="0" noProof="0">
                <a:ln>
                  <a:noFill/>
                </a:ln>
                <a:solidFill>
                  <a:schemeClr val="tx1">
                    <a:lumMod val="75000"/>
                    <a:lumOff val="25000"/>
                  </a:schemeClr>
                </a:solidFill>
                <a:effectLst/>
                <a:uLnTx/>
                <a:uFillTx/>
                <a:latin typeface="+mn-ea"/>
                <a:cs typeface="+mn-cs"/>
              </a:rPr>
              <a:t>毎週金曜日 </a:t>
            </a:r>
            <a:r>
              <a:rPr kumimoji="1" lang="en-US" altLang="ja-JP" sz="900" i="0" u="none" strike="noStrike" kern="1200" cap="none" spc="0" normalizeH="0" baseline="0" noProof="0">
                <a:ln>
                  <a:noFill/>
                </a:ln>
                <a:solidFill>
                  <a:schemeClr val="tx1">
                    <a:lumMod val="75000"/>
                    <a:lumOff val="25000"/>
                  </a:schemeClr>
                </a:solidFill>
                <a:effectLst/>
                <a:uLnTx/>
                <a:uFillTx/>
                <a:latin typeface="+mn-ea"/>
                <a:cs typeface="+mn-cs"/>
              </a:rPr>
              <a:t>24:00-27:00  DJ:</a:t>
            </a:r>
            <a:r>
              <a:rPr kumimoji="1" lang="ja-JP" altLang="en-US" sz="900" i="0" u="none" strike="noStrike" kern="1200" cap="none" spc="0" normalizeH="0" baseline="0" noProof="0">
                <a:ln>
                  <a:noFill/>
                </a:ln>
                <a:solidFill>
                  <a:schemeClr val="tx1">
                    <a:lumMod val="75000"/>
                    <a:lumOff val="25000"/>
                  </a:schemeClr>
                </a:solidFill>
                <a:effectLst/>
                <a:uLnTx/>
                <a:uFillTx/>
                <a:latin typeface="+mn-ea"/>
                <a:cs typeface="+mn-cs"/>
              </a:rPr>
              <a:t>伊藤政則</a:t>
            </a:r>
            <a:endParaRPr kumimoji="1" lang="en-US" altLang="ja-JP" sz="900" i="0" u="none" strike="noStrike" kern="1200" cap="none" spc="0" normalizeH="0" baseline="0" noProof="0">
              <a:ln>
                <a:noFill/>
              </a:ln>
              <a:solidFill>
                <a:schemeClr val="tx1">
                  <a:lumMod val="75000"/>
                  <a:lumOff val="25000"/>
                </a:schemeClr>
              </a:solidFill>
              <a:effectLst/>
              <a:uLnTx/>
              <a:uFillTx/>
              <a:latin typeface="+mn-ea"/>
              <a:cs typeface="+mn-cs"/>
            </a:endParaRPr>
          </a:p>
        </p:txBody>
      </p:sp>
      <p:sp>
        <p:nvSpPr>
          <p:cNvPr id="35" name="テキスト ボックス 34">
            <a:extLst>
              <a:ext uri="{FF2B5EF4-FFF2-40B4-BE49-F238E27FC236}">
                <a16:creationId xmlns:a16="http://schemas.microsoft.com/office/drawing/2014/main" id="{398B2641-5910-8FD4-0F48-119332F6417E}"/>
              </a:ext>
            </a:extLst>
          </p:cNvPr>
          <p:cNvSpPr txBox="1"/>
          <p:nvPr/>
        </p:nvSpPr>
        <p:spPr>
          <a:xfrm>
            <a:off x="5397273" y="3125384"/>
            <a:ext cx="2808000" cy="369332"/>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r>
              <a:rPr lang="ja-JP" altLang="en-US" sz="900"/>
              <a:t>「</a:t>
            </a:r>
            <a:r>
              <a:rPr lang="en-US" altLang="ja-JP" sz="900"/>
              <a:t>DAYBREAK</a:t>
            </a:r>
            <a:r>
              <a:rPr lang="ja-JP" altLang="en-US" sz="900"/>
              <a:t>」　　　　　　</a:t>
            </a:r>
          </a:p>
          <a:p>
            <a:r>
              <a:rPr lang="ja-JP" altLang="en-US" sz="900"/>
              <a:t>毎週月～金曜日 </a:t>
            </a:r>
            <a:r>
              <a:rPr lang="en-US" altLang="ja-JP" sz="900"/>
              <a:t>5:00-6:00</a:t>
            </a:r>
            <a:r>
              <a:rPr lang="ja-JP" altLang="en-US" sz="900"/>
              <a:t>　</a:t>
            </a:r>
            <a:r>
              <a:rPr lang="en-US" altLang="ja-JP" sz="900"/>
              <a:t>DJ </a:t>
            </a:r>
            <a:r>
              <a:rPr lang="ja-JP" altLang="en-US" sz="900"/>
              <a:t>飯室大吾</a:t>
            </a:r>
            <a:r>
              <a:rPr lang="en-US" altLang="ja-JP" sz="900"/>
              <a:t>/</a:t>
            </a:r>
            <a:r>
              <a:rPr lang="ja-JP" altLang="en-US" sz="900"/>
              <a:t>西田新</a:t>
            </a:r>
          </a:p>
        </p:txBody>
      </p:sp>
      <p:sp>
        <p:nvSpPr>
          <p:cNvPr id="37" name="テキスト ボックス 36">
            <a:extLst>
              <a:ext uri="{FF2B5EF4-FFF2-40B4-BE49-F238E27FC236}">
                <a16:creationId xmlns:a16="http://schemas.microsoft.com/office/drawing/2014/main" id="{1A35BFDA-F4D3-61F8-4B14-FC6D70FCA312}"/>
              </a:ext>
            </a:extLst>
          </p:cNvPr>
          <p:cNvSpPr txBox="1"/>
          <p:nvPr/>
        </p:nvSpPr>
        <p:spPr>
          <a:xfrm>
            <a:off x="8296575" y="3125384"/>
            <a:ext cx="2808000" cy="369332"/>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a:t>
            </a:r>
            <a:r>
              <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WEEKEND PLUS</a:t>
            </a: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　　</a:t>
            </a:r>
            <a:endPar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毎週</a:t>
            </a: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土～日</a:t>
            </a:r>
            <a:r>
              <a:rPr kumimoji="1" lang="zh-TW"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曜日 </a:t>
            </a:r>
            <a:r>
              <a:rPr kumimoji="1" lang="en-US" altLang="zh-TW"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5:00-7:00</a:t>
            </a: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　</a:t>
            </a:r>
            <a:r>
              <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DJ</a:t>
            </a: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 田中麻希</a:t>
            </a:r>
            <a:endParaRPr kumimoji="1" lang="en-US" altLang="zh-TW"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p:txBody>
      </p:sp>
      <p:sp>
        <p:nvSpPr>
          <p:cNvPr id="39" name="テキスト ボックス 38">
            <a:extLst>
              <a:ext uri="{FF2B5EF4-FFF2-40B4-BE49-F238E27FC236}">
                <a16:creationId xmlns:a16="http://schemas.microsoft.com/office/drawing/2014/main" id="{9DEEDE5B-605A-E009-8B83-FF9D927696D7}"/>
              </a:ext>
            </a:extLst>
          </p:cNvPr>
          <p:cNvSpPr txBox="1"/>
          <p:nvPr/>
        </p:nvSpPr>
        <p:spPr>
          <a:xfrm>
            <a:off x="5413902" y="5476802"/>
            <a:ext cx="2808000" cy="369332"/>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a:t>
            </a:r>
            <a:r>
              <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RADIO ANTHEMS</a:t>
            </a: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　</a:t>
            </a:r>
            <a:endPar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毎週金曜日 </a:t>
            </a:r>
            <a:r>
              <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18:00-20:00</a:t>
            </a: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　</a:t>
            </a:r>
            <a:r>
              <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DJ:</a:t>
            </a:r>
            <a:r>
              <a:rPr kumimoji="1" lang="ja-JP" altLang="en-US"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深町絵里</a:t>
            </a:r>
            <a:endParaRPr kumimoji="1" lang="en-US" altLang="ja-JP" sz="9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p:txBody>
      </p:sp>
      <p:cxnSp>
        <p:nvCxnSpPr>
          <p:cNvPr id="41" name="直線コネクタ 40">
            <a:extLst>
              <a:ext uri="{FF2B5EF4-FFF2-40B4-BE49-F238E27FC236}">
                <a16:creationId xmlns:a16="http://schemas.microsoft.com/office/drawing/2014/main" id="{2A50C865-AE8E-E15E-3E4E-F69211813DA8}"/>
              </a:ext>
            </a:extLst>
          </p:cNvPr>
          <p:cNvCxnSpPr>
            <a:cxnSpLocks/>
          </p:cNvCxnSpPr>
          <p:nvPr/>
        </p:nvCxnSpPr>
        <p:spPr>
          <a:xfrm flipH="1">
            <a:off x="5299375" y="3604283"/>
            <a:ext cx="5904000" cy="0"/>
          </a:xfrm>
          <a:prstGeom prst="line">
            <a:avLst/>
          </a:prstGeom>
          <a:ln w="3175">
            <a:solidFill>
              <a:schemeClr val="tx1">
                <a:lumMod val="75000"/>
                <a:lumOff val="25000"/>
              </a:schemeClr>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70759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0FC13324-A63E-0392-B09B-27FADE5216B0}"/>
              </a:ext>
            </a:extLst>
          </p:cNvPr>
          <p:cNvSpPr>
            <a:spLocks noGrp="1"/>
          </p:cNvSpPr>
          <p:nvPr>
            <p:ph type="title"/>
          </p:nvPr>
        </p:nvSpPr>
        <p:spPr/>
        <p:txBody>
          <a:bodyPr/>
          <a:lstStyle/>
          <a:p>
            <a:r>
              <a:rPr lang="ja-JP" altLang="en-US"/>
              <a:t>サービス一覧</a:t>
            </a:r>
          </a:p>
        </p:txBody>
      </p:sp>
      <p:sp>
        <p:nvSpPr>
          <p:cNvPr id="4" name="スライド番号プレースホルダー 3">
            <a:extLst>
              <a:ext uri="{FF2B5EF4-FFF2-40B4-BE49-F238E27FC236}">
                <a16:creationId xmlns:a16="http://schemas.microsoft.com/office/drawing/2014/main" id="{E4DF066C-8448-5B05-26C2-2FA243C52C01}"/>
              </a:ext>
            </a:extLst>
          </p:cNvPr>
          <p:cNvSpPr>
            <a:spLocks noGrp="1"/>
          </p:cNvSpPr>
          <p:nvPr>
            <p:ph type="sldNum" sz="quarter" idx="12"/>
          </p:nvPr>
        </p:nvSpPr>
        <p:spPr/>
        <p:txBody>
          <a:bodyPr/>
          <a:lstStyle/>
          <a:p>
            <a:fld id="{0A02556B-612F-45EA-8CAE-134C16D722C5}" type="slidenum">
              <a:rPr lang="ja-JP" altLang="en-US" smtClean="0"/>
              <a:pPr/>
              <a:t>16</a:t>
            </a:fld>
            <a:endParaRPr lang="ja-JP" altLang="en-US"/>
          </a:p>
        </p:txBody>
      </p:sp>
      <p:sp>
        <p:nvSpPr>
          <p:cNvPr id="6" name="テキスト プレースホルダー 5">
            <a:extLst>
              <a:ext uri="{FF2B5EF4-FFF2-40B4-BE49-F238E27FC236}">
                <a16:creationId xmlns:a16="http://schemas.microsoft.com/office/drawing/2014/main" id="{62208E9A-6200-AAD8-89E0-FA94C7D534F6}"/>
              </a:ext>
            </a:extLst>
          </p:cNvPr>
          <p:cNvSpPr>
            <a:spLocks noGrp="1"/>
          </p:cNvSpPr>
          <p:nvPr>
            <p:ph type="body" sz="half" idx="2"/>
          </p:nvPr>
        </p:nvSpPr>
        <p:spPr/>
        <p:txBody>
          <a:bodyPr/>
          <a:lstStyle/>
          <a:p>
            <a:r>
              <a:rPr lang="en-US" altLang="ja-JP" dirty="0"/>
              <a:t>04</a:t>
            </a:r>
            <a:endParaRPr lang="ja-JP" altLang="en-US" dirty="0"/>
          </a:p>
        </p:txBody>
      </p:sp>
    </p:spTree>
    <p:extLst>
      <p:ext uri="{BB962C8B-B14F-4D97-AF65-F5344CB8AC3E}">
        <p14:creationId xmlns:p14="http://schemas.microsoft.com/office/powerpoint/2010/main" val="2356665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B14F90F6-EA40-C53E-ACA4-CE5591FB686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76000" y="2349000"/>
            <a:ext cx="3240000" cy="2160000"/>
          </a:xfrm>
          <a:prstGeom prst="roundRect">
            <a:avLst/>
          </a:prstGeom>
          <a:effectLst>
            <a:outerShdw blurRad="50800" dist="38100" dir="2700000" algn="tl" rotWithShape="0">
              <a:prstClr val="black">
                <a:alpha val="40000"/>
              </a:prstClr>
            </a:outerShdw>
          </a:effectLst>
        </p:spPr>
      </p:pic>
      <p:sp>
        <p:nvSpPr>
          <p:cNvPr id="54" name="四角形: 角を丸くする 53">
            <a:extLst>
              <a:ext uri="{FF2B5EF4-FFF2-40B4-BE49-F238E27FC236}">
                <a16:creationId xmlns:a16="http://schemas.microsoft.com/office/drawing/2014/main" id="{885BDAF0-E931-AA9C-E86F-8D3BE5A04680}"/>
              </a:ext>
            </a:extLst>
          </p:cNvPr>
          <p:cNvSpPr/>
          <p:nvPr/>
        </p:nvSpPr>
        <p:spPr>
          <a:xfrm>
            <a:off x="7868651" y="1482291"/>
            <a:ext cx="3157086" cy="1848050"/>
          </a:xfrm>
          <a:prstGeom prst="roundRect">
            <a:avLst/>
          </a:prstGeom>
          <a:solidFill>
            <a:schemeClr val="bg1"/>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a:ln>
                  <a:noFill/>
                </a:ln>
                <a:solidFill>
                  <a:prstClr val="black">
                    <a:lumMod val="75000"/>
                    <a:lumOff val="25000"/>
                  </a:prstClr>
                </a:solidFill>
                <a:effectLst>
                  <a:outerShdw blurRad="38100" dist="38100" dir="2700000" algn="tl">
                    <a:srgbClr val="000000">
                      <a:alpha val="43137"/>
                    </a:srgbClr>
                  </a:outerShdw>
                </a:effectLst>
                <a:uLnTx/>
                <a:uFillTx/>
                <a:latin typeface="BIZ UDPゴシック"/>
                <a:ea typeface="BIZ UDPゴシック"/>
                <a:cs typeface="+mn-cs"/>
              </a:rPr>
              <a:t>スポット</a:t>
            </a:r>
            <a:r>
              <a:rPr kumimoji="1" lang="en-US" altLang="ja-JP" sz="1600" b="1" i="0" u="sng" strike="noStrike" kern="1200" cap="none" spc="0" normalizeH="0" baseline="0" noProof="0">
                <a:ln>
                  <a:noFill/>
                </a:ln>
                <a:solidFill>
                  <a:prstClr val="black">
                    <a:lumMod val="75000"/>
                    <a:lumOff val="25000"/>
                  </a:prstClr>
                </a:solidFill>
                <a:effectLst>
                  <a:outerShdw blurRad="38100" dist="38100" dir="2700000" algn="tl">
                    <a:srgbClr val="000000">
                      <a:alpha val="43137"/>
                    </a:srgbClr>
                  </a:outerShdw>
                </a:effectLst>
                <a:uLnTx/>
                <a:uFillTx/>
                <a:latin typeface="BIZ UDPゴシック"/>
                <a:ea typeface="BIZ UDPゴシック"/>
                <a:cs typeface="+mn-cs"/>
              </a:rPr>
              <a:t>CM</a:t>
            </a:r>
            <a:r>
              <a:rPr kumimoji="1" lang="ja-JP" altLang="en-US" sz="1600" b="1" i="0" u="sng" strike="noStrike" kern="1200" cap="none" spc="0" normalizeH="0" baseline="0" noProof="0">
                <a:ln>
                  <a:noFill/>
                </a:ln>
                <a:solidFill>
                  <a:prstClr val="black">
                    <a:lumMod val="75000"/>
                    <a:lumOff val="25000"/>
                  </a:prstClr>
                </a:solidFill>
                <a:effectLst>
                  <a:outerShdw blurRad="38100" dist="38100" dir="2700000" algn="tl">
                    <a:srgbClr val="000000">
                      <a:alpha val="43137"/>
                    </a:srgbClr>
                  </a:outerShdw>
                </a:effectLst>
                <a:uLnTx/>
                <a:uFillTx/>
                <a:latin typeface="BIZ UDPゴシック"/>
                <a:ea typeface="BIZ UDPゴシック"/>
                <a:cs typeface="+mn-cs"/>
              </a:rPr>
              <a:t>・生コマーシャル</a:t>
            </a:r>
          </a:p>
        </p:txBody>
      </p:sp>
      <p:sp>
        <p:nvSpPr>
          <p:cNvPr id="31" name="四角形: 角を丸くする 30">
            <a:extLst>
              <a:ext uri="{FF2B5EF4-FFF2-40B4-BE49-F238E27FC236}">
                <a16:creationId xmlns:a16="http://schemas.microsoft.com/office/drawing/2014/main" id="{00629CBA-F52B-9C87-D157-07C9C2D2FF34}"/>
              </a:ext>
            </a:extLst>
          </p:cNvPr>
          <p:cNvSpPr/>
          <p:nvPr/>
        </p:nvSpPr>
        <p:spPr>
          <a:xfrm>
            <a:off x="1166263" y="3742891"/>
            <a:ext cx="3157086" cy="1848050"/>
          </a:xfrm>
          <a:prstGeom prst="roundRect">
            <a:avLst/>
          </a:prstGeom>
          <a:solidFill>
            <a:schemeClr val="bg1"/>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a:ln>
                  <a:noFill/>
                </a:ln>
                <a:solidFill>
                  <a:prstClr val="black">
                    <a:lumMod val="75000"/>
                    <a:lumOff val="25000"/>
                  </a:prstClr>
                </a:solidFill>
                <a:effectLst>
                  <a:outerShdw blurRad="38100" dist="38100" dir="2700000" algn="tl">
                    <a:srgbClr val="000000">
                      <a:alpha val="43137"/>
                    </a:srgbClr>
                  </a:outerShdw>
                </a:effectLst>
                <a:uLnTx/>
                <a:uFillTx/>
                <a:latin typeface="BIZ UDPゴシック"/>
                <a:ea typeface="BIZ UDPゴシック"/>
                <a:cs typeface="+mn-cs"/>
              </a:rPr>
              <a:t>時報・インフォメーション提供</a:t>
            </a:r>
          </a:p>
        </p:txBody>
      </p:sp>
      <p:sp>
        <p:nvSpPr>
          <p:cNvPr id="29" name="四角形: 角を丸くする 28">
            <a:extLst>
              <a:ext uri="{FF2B5EF4-FFF2-40B4-BE49-F238E27FC236}">
                <a16:creationId xmlns:a16="http://schemas.microsoft.com/office/drawing/2014/main" id="{A0A26EEB-EF6D-7A70-6D68-6A3FF517BFA6}"/>
              </a:ext>
            </a:extLst>
          </p:cNvPr>
          <p:cNvSpPr/>
          <p:nvPr/>
        </p:nvSpPr>
        <p:spPr>
          <a:xfrm>
            <a:off x="1166263" y="1482291"/>
            <a:ext cx="3157086" cy="1848050"/>
          </a:xfrm>
          <a:prstGeom prst="roundRect">
            <a:avLst/>
          </a:prstGeom>
          <a:solidFill>
            <a:schemeClr val="bg1"/>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a:ln>
                  <a:noFill/>
                </a:ln>
                <a:solidFill>
                  <a:prstClr val="black">
                    <a:lumMod val="75000"/>
                    <a:lumOff val="25000"/>
                  </a:prstClr>
                </a:solidFill>
                <a:effectLst>
                  <a:outerShdw blurRad="38100" dist="38100" dir="2700000" algn="tl">
                    <a:srgbClr val="000000">
                      <a:alpha val="43137"/>
                    </a:srgbClr>
                  </a:outerShdw>
                </a:effectLst>
                <a:uLnTx/>
                <a:uFillTx/>
                <a:latin typeface="BIZ UDPゴシック"/>
                <a:ea typeface="BIZ UDPゴシック"/>
                <a:cs typeface="+mn-cs"/>
              </a:rPr>
              <a:t>番組コーナー提供・特番</a:t>
            </a:r>
          </a:p>
        </p:txBody>
      </p:sp>
      <p:sp>
        <p:nvSpPr>
          <p:cNvPr id="6" name="テキスト プレースホルダー 5">
            <a:extLst>
              <a:ext uri="{FF2B5EF4-FFF2-40B4-BE49-F238E27FC236}">
                <a16:creationId xmlns:a16="http://schemas.microsoft.com/office/drawing/2014/main" id="{021A9557-6FBD-0A3F-77D4-4923D6C56469}"/>
              </a:ext>
            </a:extLst>
          </p:cNvPr>
          <p:cNvSpPr>
            <a:spLocks noGrp="1"/>
          </p:cNvSpPr>
          <p:nvPr>
            <p:ph type="body" sz="quarter" idx="13"/>
          </p:nvPr>
        </p:nvSpPr>
        <p:spPr/>
        <p:txBody>
          <a:bodyPr/>
          <a:lstStyle/>
          <a:p>
            <a:r>
              <a:rPr lang="ja-JP" altLang="en-US"/>
              <a:t>電波展開としてのプロモーション</a:t>
            </a:r>
          </a:p>
        </p:txBody>
      </p:sp>
      <p:sp>
        <p:nvSpPr>
          <p:cNvPr id="5" name="タイトル 4">
            <a:extLst>
              <a:ext uri="{FF2B5EF4-FFF2-40B4-BE49-F238E27FC236}">
                <a16:creationId xmlns:a16="http://schemas.microsoft.com/office/drawing/2014/main" id="{879556EA-24A3-16DF-6DE1-DFC23CB051A8}"/>
              </a:ext>
            </a:extLst>
          </p:cNvPr>
          <p:cNvSpPr>
            <a:spLocks noGrp="1"/>
          </p:cNvSpPr>
          <p:nvPr>
            <p:ph type="title"/>
          </p:nvPr>
        </p:nvSpPr>
        <p:spPr>
          <a:xfrm>
            <a:off x="855460" y="511175"/>
            <a:ext cx="5544000" cy="349250"/>
          </a:xfrm>
        </p:spPr>
        <p:txBody>
          <a:bodyPr>
            <a:normAutofit/>
          </a:bodyPr>
          <a:lstStyle/>
          <a:p>
            <a:r>
              <a:rPr lang="ja-JP" altLang="en-US"/>
              <a:t>サービス一覧</a:t>
            </a:r>
          </a:p>
        </p:txBody>
      </p:sp>
      <p:sp>
        <p:nvSpPr>
          <p:cNvPr id="3" name="スライド番号プレースホルダー 2">
            <a:extLst>
              <a:ext uri="{FF2B5EF4-FFF2-40B4-BE49-F238E27FC236}">
                <a16:creationId xmlns:a16="http://schemas.microsoft.com/office/drawing/2014/main" id="{70ACD64D-C4E4-9D13-F3CE-B95FD8585A7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02556B-612F-45EA-8CAE-134C16D722C5}" type="slidenum">
              <a:rPr kumimoji="0" lang="ja-JP" altLang="en-US" sz="1100" b="1"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BIZ UDPゴシック"/>
                <a:ea typeface="BIZ UDP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ja-JP" altLang="en-US" sz="11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IZ UDPゴシック"/>
              <a:ea typeface="BIZ UDPゴシック"/>
              <a:cs typeface="+mn-cs"/>
            </a:endParaRPr>
          </a:p>
        </p:txBody>
      </p:sp>
      <p:pic>
        <p:nvPicPr>
          <p:cNvPr id="20" name="図 19">
            <a:extLst>
              <a:ext uri="{FF2B5EF4-FFF2-40B4-BE49-F238E27FC236}">
                <a16:creationId xmlns:a16="http://schemas.microsoft.com/office/drawing/2014/main" id="{330A9516-DD0F-AB4D-DC57-6F7E7FA0F17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52320" y="1959258"/>
            <a:ext cx="1080000" cy="675000"/>
          </a:xfrm>
          <a:prstGeom prst="rect">
            <a:avLst/>
          </a:prstGeom>
        </p:spPr>
      </p:pic>
      <p:pic>
        <p:nvPicPr>
          <p:cNvPr id="21" name="図 20">
            <a:extLst>
              <a:ext uri="{FF2B5EF4-FFF2-40B4-BE49-F238E27FC236}">
                <a16:creationId xmlns:a16="http://schemas.microsoft.com/office/drawing/2014/main" id="{7B94A5B1-FE89-822C-9F52-C297D205477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724170" y="1959258"/>
            <a:ext cx="1080000" cy="675000"/>
          </a:xfrm>
          <a:prstGeom prst="rect">
            <a:avLst/>
          </a:prstGeom>
        </p:spPr>
      </p:pic>
      <p:pic>
        <p:nvPicPr>
          <p:cNvPr id="22" name="図 21">
            <a:extLst>
              <a:ext uri="{FF2B5EF4-FFF2-40B4-BE49-F238E27FC236}">
                <a16:creationId xmlns:a16="http://schemas.microsoft.com/office/drawing/2014/main" id="{E22AE3AB-865C-F7EF-5F55-4F13477F7FB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552320" y="2694087"/>
            <a:ext cx="1080000" cy="567000"/>
          </a:xfrm>
          <a:prstGeom prst="rect">
            <a:avLst/>
          </a:prstGeom>
        </p:spPr>
      </p:pic>
      <p:pic>
        <p:nvPicPr>
          <p:cNvPr id="1026" name="Picture 2" descr="MARK&amp;#039;E MUSIC MODE | FM COCOLO">
            <a:extLst>
              <a:ext uri="{FF2B5EF4-FFF2-40B4-BE49-F238E27FC236}">
                <a16:creationId xmlns:a16="http://schemas.microsoft.com/office/drawing/2014/main" id="{D349318C-0FFF-B24B-F842-12766D641848}"/>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724170" y="2700008"/>
            <a:ext cx="1080000" cy="567000"/>
          </a:xfrm>
          <a:prstGeom prst="rect">
            <a:avLst/>
          </a:prstGeom>
          <a:noFill/>
          <a:extLst>
            <a:ext uri="{909E8E84-426E-40DD-AFC4-6F175D3DCCD1}">
              <a14:hiddenFill xmlns:a14="http://schemas.microsoft.com/office/drawing/2010/main">
                <a:solidFill>
                  <a:srgbClr val="FFFFFF"/>
                </a:solidFill>
              </a14:hiddenFill>
            </a:ext>
          </a:extLst>
        </p:spPr>
      </p:pic>
      <p:pic>
        <p:nvPicPr>
          <p:cNvPr id="24" name="図 23">
            <a:extLst>
              <a:ext uri="{FF2B5EF4-FFF2-40B4-BE49-F238E27FC236}">
                <a16:creationId xmlns:a16="http://schemas.microsoft.com/office/drawing/2014/main" id="{B13A2403-2861-8D73-F9AE-9296A9893A45}"/>
              </a:ext>
            </a:extLst>
          </p:cNvPr>
          <p:cNvPicPr>
            <a:picLocks noChangeAspect="1"/>
          </p:cNvPicPr>
          <p:nvPr/>
        </p:nvPicPr>
        <p:blipFill>
          <a:blip r:embed="rId8" cstate="print">
            <a:duotone>
              <a:schemeClr val="accent5">
                <a:shade val="45000"/>
                <a:satMod val="135000"/>
              </a:schemeClr>
              <a:prstClr val="white"/>
            </a:duotone>
            <a:extLst>
              <a:ext uri="{BEBA8EAE-BF5A-486C-A8C5-ECC9F3942E4B}">
                <a14:imgProps xmlns:a14="http://schemas.microsoft.com/office/drawing/2010/main">
                  <a14:imgLayer r:embed="rId9">
                    <a14:imgEffect>
                      <a14:backgroundRemoval t="10000" b="90000" l="10000" r="90000">
                        <a14:foregroundMark x1="53529" y1="52353" x2="53529" y2="52353"/>
                        <a14:foregroundMark x1="28824" y1="54412" x2="28824" y2="54412"/>
                      </a14:backgroundRemoval>
                    </a14:imgEffect>
                  </a14:imgLayer>
                </a14:imgProps>
              </a:ext>
              <a:ext uri="{28A0092B-C50C-407E-A947-70E740481C1C}">
                <a14:useLocalDpi xmlns:a14="http://schemas.microsoft.com/office/drawing/2010/main"/>
              </a:ext>
            </a:extLst>
          </a:blip>
          <a:stretch>
            <a:fillRect/>
          </a:stretch>
        </p:blipFill>
        <p:spPr>
          <a:xfrm>
            <a:off x="1859100" y="4367964"/>
            <a:ext cx="720000" cy="720000"/>
          </a:xfrm>
          <a:prstGeom prst="rect">
            <a:avLst/>
          </a:prstGeom>
        </p:spPr>
      </p:pic>
      <p:pic>
        <p:nvPicPr>
          <p:cNvPr id="26" name="図 25">
            <a:extLst>
              <a:ext uri="{FF2B5EF4-FFF2-40B4-BE49-F238E27FC236}">
                <a16:creationId xmlns:a16="http://schemas.microsoft.com/office/drawing/2014/main" id="{1B57AECC-BF33-76C9-101A-A4E135D6A37F}"/>
              </a:ext>
            </a:extLst>
          </p:cNvPr>
          <p:cNvPicPr>
            <a:picLocks noChangeAspect="1"/>
          </p:cNvPicPr>
          <p:nvPr/>
        </p:nvPicPr>
        <p:blipFill>
          <a:blip r:embed="rId10"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2577421" y="4368800"/>
            <a:ext cx="720000" cy="718329"/>
          </a:xfrm>
          <a:prstGeom prst="rect">
            <a:avLst/>
          </a:prstGeom>
        </p:spPr>
      </p:pic>
      <p:pic>
        <p:nvPicPr>
          <p:cNvPr id="27" name="図 26">
            <a:extLst>
              <a:ext uri="{FF2B5EF4-FFF2-40B4-BE49-F238E27FC236}">
                <a16:creationId xmlns:a16="http://schemas.microsoft.com/office/drawing/2014/main" id="{CED836A3-0784-1A79-45EA-6E9296975265}"/>
              </a:ext>
            </a:extLst>
          </p:cNvPr>
          <p:cNvPicPr>
            <a:picLocks noChangeAspect="1"/>
          </p:cNvPicPr>
          <p:nvPr/>
        </p:nvPicPr>
        <p:blipFill>
          <a:blip r:embed="rId11" cstate="print">
            <a:duotone>
              <a:schemeClr val="accent5">
                <a:shade val="45000"/>
                <a:satMod val="135000"/>
              </a:schemeClr>
              <a:prstClr val="white"/>
            </a:duotone>
            <a:extLst>
              <a:ext uri="{BEBA8EAE-BF5A-486C-A8C5-ECC9F3942E4B}">
                <a14:imgProps xmlns:a14="http://schemas.microsoft.com/office/drawing/2010/main">
                  <a14:imgLayer r:embed="rId12">
                    <a14:imgEffect>
                      <a14:backgroundRemoval t="10000" b="90000" l="10000" r="90000">
                        <a14:foregroundMark x1="39333" y1="37167" x2="39333" y2="37167"/>
                        <a14:foregroundMark x1="19500" y1="37833" x2="19500" y2="37833"/>
                        <a14:foregroundMark x1="81500" y1="37667" x2="81500" y2="37667"/>
                      </a14:backgroundRemoval>
                    </a14:imgEffect>
                  </a14:imgLayer>
                </a14:imgProps>
              </a:ext>
              <a:ext uri="{28A0092B-C50C-407E-A947-70E740481C1C}">
                <a14:useLocalDpi xmlns:a14="http://schemas.microsoft.com/office/drawing/2010/main"/>
              </a:ext>
            </a:extLst>
          </a:blip>
          <a:stretch>
            <a:fillRect/>
          </a:stretch>
        </p:blipFill>
        <p:spPr>
          <a:xfrm>
            <a:off x="3333230" y="4277964"/>
            <a:ext cx="900000" cy="900000"/>
          </a:xfrm>
          <a:prstGeom prst="rect">
            <a:avLst/>
          </a:prstGeom>
        </p:spPr>
      </p:pic>
      <p:cxnSp>
        <p:nvCxnSpPr>
          <p:cNvPr id="38" name="コネクタ: カギ線 37">
            <a:extLst>
              <a:ext uri="{FF2B5EF4-FFF2-40B4-BE49-F238E27FC236}">
                <a16:creationId xmlns:a16="http://schemas.microsoft.com/office/drawing/2014/main" id="{7AA3C964-C772-0B50-5A0A-23478E29D267}"/>
              </a:ext>
            </a:extLst>
          </p:cNvPr>
          <p:cNvCxnSpPr>
            <a:cxnSpLocks/>
          </p:cNvCxnSpPr>
          <p:nvPr/>
        </p:nvCxnSpPr>
        <p:spPr>
          <a:xfrm>
            <a:off x="4323349" y="1987550"/>
            <a:ext cx="1060887" cy="361450"/>
          </a:xfrm>
          <a:prstGeom prst="bentConnector3">
            <a:avLst>
              <a:gd name="adj1" fmla="val 99680"/>
            </a:avLst>
          </a:prstGeom>
          <a:ln>
            <a:solidFill>
              <a:schemeClr val="tx1">
                <a:lumMod val="75000"/>
                <a:lumOff val="25000"/>
              </a:schemeClr>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52" name="コネクタ: カギ線 51">
            <a:extLst>
              <a:ext uri="{FF2B5EF4-FFF2-40B4-BE49-F238E27FC236}">
                <a16:creationId xmlns:a16="http://schemas.microsoft.com/office/drawing/2014/main" id="{E86B2E37-6D9B-13DD-C707-279BCEFFD49E}"/>
              </a:ext>
            </a:extLst>
          </p:cNvPr>
          <p:cNvCxnSpPr>
            <a:cxnSpLocks/>
          </p:cNvCxnSpPr>
          <p:nvPr/>
        </p:nvCxnSpPr>
        <p:spPr>
          <a:xfrm flipV="1">
            <a:off x="4323348" y="4509000"/>
            <a:ext cx="1060887" cy="361450"/>
          </a:xfrm>
          <a:prstGeom prst="bentConnector3">
            <a:avLst>
              <a:gd name="adj1" fmla="val 99680"/>
            </a:avLst>
          </a:prstGeom>
          <a:ln>
            <a:solidFill>
              <a:schemeClr val="tx1">
                <a:lumMod val="75000"/>
                <a:lumOff val="25000"/>
              </a:schemeClr>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53" name="コネクタ: カギ線 52">
            <a:extLst>
              <a:ext uri="{FF2B5EF4-FFF2-40B4-BE49-F238E27FC236}">
                <a16:creationId xmlns:a16="http://schemas.microsoft.com/office/drawing/2014/main" id="{86AED633-88A5-8417-9648-1F04BC16F944}"/>
              </a:ext>
            </a:extLst>
          </p:cNvPr>
          <p:cNvCxnSpPr>
            <a:cxnSpLocks/>
          </p:cNvCxnSpPr>
          <p:nvPr/>
        </p:nvCxnSpPr>
        <p:spPr>
          <a:xfrm flipH="1">
            <a:off x="6807766" y="1987550"/>
            <a:ext cx="1060887" cy="361450"/>
          </a:xfrm>
          <a:prstGeom prst="bentConnector3">
            <a:avLst>
              <a:gd name="adj1" fmla="val 99680"/>
            </a:avLst>
          </a:prstGeom>
          <a:ln>
            <a:solidFill>
              <a:schemeClr val="tx1">
                <a:lumMod val="75000"/>
                <a:lumOff val="25000"/>
              </a:schemeClr>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sp>
        <p:nvSpPr>
          <p:cNvPr id="55" name="四角形: 角を丸くする 54">
            <a:extLst>
              <a:ext uri="{FF2B5EF4-FFF2-40B4-BE49-F238E27FC236}">
                <a16:creationId xmlns:a16="http://schemas.microsoft.com/office/drawing/2014/main" id="{7410FDAD-E517-5346-C4FD-D4CCF025DEC8}"/>
              </a:ext>
            </a:extLst>
          </p:cNvPr>
          <p:cNvSpPr/>
          <p:nvPr/>
        </p:nvSpPr>
        <p:spPr>
          <a:xfrm>
            <a:off x="7868651" y="3742891"/>
            <a:ext cx="3157086" cy="1848050"/>
          </a:xfrm>
          <a:prstGeom prst="roundRect">
            <a:avLst/>
          </a:prstGeom>
          <a:solidFill>
            <a:schemeClr val="bg1"/>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a:ln>
                  <a:noFill/>
                </a:ln>
                <a:solidFill>
                  <a:prstClr val="black">
                    <a:lumMod val="75000"/>
                    <a:lumOff val="25000"/>
                  </a:prstClr>
                </a:solidFill>
                <a:effectLst>
                  <a:outerShdw blurRad="38100" dist="38100" dir="2700000" algn="tl">
                    <a:srgbClr val="000000">
                      <a:alpha val="43137"/>
                    </a:srgbClr>
                  </a:outerShdw>
                </a:effectLst>
                <a:uLnTx/>
                <a:uFillTx/>
                <a:latin typeface="BIZ UDPゴシック"/>
                <a:ea typeface="BIZ UDPゴシック"/>
                <a:cs typeface="+mn-cs"/>
              </a:rPr>
              <a:t>その他</a:t>
            </a:r>
            <a:endParaRPr kumimoji="1" lang="en-US" altLang="ja-JP" sz="1600" b="1" i="0" u="sng" strike="noStrike" kern="1200" cap="none" spc="0" normalizeH="0" baseline="0" noProof="0">
              <a:ln>
                <a:noFill/>
              </a:ln>
              <a:solidFill>
                <a:prstClr val="black">
                  <a:lumMod val="75000"/>
                  <a:lumOff val="25000"/>
                </a:prstClr>
              </a:solidFill>
              <a:effectLst>
                <a:outerShdw blurRad="38100" dist="38100" dir="2700000" algn="tl">
                  <a:srgbClr val="000000">
                    <a:alpha val="43137"/>
                  </a:srgbClr>
                </a:outerShdw>
              </a:effectLst>
              <a:uLnTx/>
              <a:uFillTx/>
              <a:latin typeface="BIZ UDPゴシック"/>
              <a:ea typeface="BIZ UDPゴシック"/>
              <a:cs typeface="+mn-cs"/>
            </a:endParaRPr>
          </a:p>
        </p:txBody>
      </p:sp>
      <p:cxnSp>
        <p:nvCxnSpPr>
          <p:cNvPr id="56" name="コネクタ: カギ線 55">
            <a:extLst>
              <a:ext uri="{FF2B5EF4-FFF2-40B4-BE49-F238E27FC236}">
                <a16:creationId xmlns:a16="http://schemas.microsoft.com/office/drawing/2014/main" id="{8142A171-2468-A987-0A3A-8AA075AF3CAD}"/>
              </a:ext>
            </a:extLst>
          </p:cNvPr>
          <p:cNvCxnSpPr>
            <a:cxnSpLocks/>
          </p:cNvCxnSpPr>
          <p:nvPr/>
        </p:nvCxnSpPr>
        <p:spPr>
          <a:xfrm flipH="1" flipV="1">
            <a:off x="6807765" y="4509000"/>
            <a:ext cx="1060887" cy="361450"/>
          </a:xfrm>
          <a:prstGeom prst="bentConnector3">
            <a:avLst>
              <a:gd name="adj1" fmla="val 99680"/>
            </a:avLst>
          </a:prstGeom>
          <a:ln>
            <a:solidFill>
              <a:schemeClr val="tx1">
                <a:lumMod val="75000"/>
                <a:lumOff val="25000"/>
              </a:schemeClr>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pic>
        <p:nvPicPr>
          <p:cNvPr id="57" name="図 56">
            <a:extLst>
              <a:ext uri="{FF2B5EF4-FFF2-40B4-BE49-F238E27FC236}">
                <a16:creationId xmlns:a16="http://schemas.microsoft.com/office/drawing/2014/main" id="{B2FC4604-A476-962C-5E24-1C39C59A8F3B}"/>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7987620" y="2134324"/>
            <a:ext cx="1440000" cy="961043"/>
          </a:xfrm>
          <a:prstGeom prst="roundRect">
            <a:avLst/>
          </a:prstGeom>
        </p:spPr>
      </p:pic>
      <p:sp>
        <p:nvSpPr>
          <p:cNvPr id="58" name="テキスト ボックス 57">
            <a:extLst>
              <a:ext uri="{FF2B5EF4-FFF2-40B4-BE49-F238E27FC236}">
                <a16:creationId xmlns:a16="http://schemas.microsoft.com/office/drawing/2014/main" id="{F1D917A3-39AE-4CF3-682D-32E15BF1BD23}"/>
              </a:ext>
            </a:extLst>
          </p:cNvPr>
          <p:cNvSpPr txBox="1"/>
          <p:nvPr/>
        </p:nvSpPr>
        <p:spPr>
          <a:xfrm>
            <a:off x="1352446" y="5097289"/>
            <a:ext cx="2784737"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時報　　　ニュース　　　天気情報　　　　交通情報</a:t>
            </a:r>
          </a:p>
        </p:txBody>
      </p:sp>
      <p:pic>
        <p:nvPicPr>
          <p:cNvPr id="60" name="図 59">
            <a:extLst>
              <a:ext uri="{FF2B5EF4-FFF2-40B4-BE49-F238E27FC236}">
                <a16:creationId xmlns:a16="http://schemas.microsoft.com/office/drawing/2014/main" id="{70F6839A-AE73-D7BC-B2E5-03438486097A}"/>
              </a:ext>
            </a:extLst>
          </p:cNvPr>
          <p:cNvPicPr>
            <a:picLocks noChangeAspect="1"/>
          </p:cNvPicPr>
          <p:nvPr/>
        </p:nvPicPr>
        <p:blipFill>
          <a:blip r:embed="rId14" cstate="print">
            <a:extLst>
              <a:ext uri="{28A0092B-C50C-407E-A947-70E740481C1C}">
                <a14:useLocalDpi xmlns:a14="http://schemas.microsoft.com/office/drawing/2010/main"/>
              </a:ext>
            </a:extLst>
          </a:blip>
          <a:srcRect/>
          <a:stretch/>
        </p:blipFill>
        <p:spPr>
          <a:xfrm>
            <a:off x="9483768" y="2134324"/>
            <a:ext cx="1440000" cy="961043"/>
          </a:xfrm>
          <a:prstGeom prst="roundRect">
            <a:avLst/>
          </a:prstGeom>
        </p:spPr>
      </p:pic>
      <p:pic>
        <p:nvPicPr>
          <p:cNvPr id="63" name="図 62">
            <a:extLst>
              <a:ext uri="{FF2B5EF4-FFF2-40B4-BE49-F238E27FC236}">
                <a16:creationId xmlns:a16="http://schemas.microsoft.com/office/drawing/2014/main" id="{3D3E2456-920E-B333-B3E3-BDFAF5770DBE}"/>
              </a:ext>
            </a:extLst>
          </p:cNvPr>
          <p:cNvPicPr>
            <a:picLocks noChangeAspect="1"/>
          </p:cNvPicPr>
          <p:nvPr/>
        </p:nvPicPr>
        <p:blipFill>
          <a:blip r:embed="rId15" cstate="print">
            <a:duotone>
              <a:srgbClr val="5B9BD5">
                <a:shade val="45000"/>
                <a:satMod val="135000"/>
              </a:srgbClr>
              <a:prstClr val="white"/>
            </a:duotone>
            <a:extLst>
              <a:ext uri="{BEBA8EAE-BF5A-486C-A8C5-ECC9F3942E4B}">
                <a14:imgProps xmlns:a14="http://schemas.microsoft.com/office/drawing/2010/main">
                  <a14:imgLayer r:embed="rId16">
                    <a14:imgEffect>
                      <a14:backgroundRemoval t="0" b="97949" l="0" r="98462">
                        <a14:foregroundMark x1="8152" y1="31779" x2="8152" y2="31779"/>
                        <a14:foregroundMark x1="34565" y1="8460" x2="10435" y2="26898"/>
                        <a14:foregroundMark x1="21196" y1="13991" x2="21196" y2="13991"/>
                        <a14:foregroundMark x1="16848" y1="16377" x2="4891" y2="41649"/>
                        <a14:foregroundMark x1="4891" y1="42733" x2="6304" y2="64967"/>
                        <a14:foregroundMark x1="50652" y1="25163" x2="50870" y2="46746"/>
                        <a14:foregroundMark x1="50870" y1="46746" x2="61304" y2="59544"/>
                        <a14:foregroundMark x1="47174" y1="31996" x2="47174" y2="31996"/>
                        <a14:foregroundMark x1="47283" y1="29826" x2="47283" y2="36659"/>
                        <a14:foregroundMark x1="53696" y1="38720" x2="53696" y2="38720"/>
                        <a14:foregroundMark x1="53804" y1="37527" x2="53804" y2="39154"/>
                        <a14:foregroundMark x1="71087" y1="12690" x2="91087" y2="27874"/>
                        <a14:foregroundMark x1="91087" y1="27874" x2="95761" y2="38720"/>
                        <a14:foregroundMark x1="95761" y1="38720" x2="95761" y2="39262"/>
                        <a14:foregroundMark x1="29783" y1="7158" x2="51304" y2="5965"/>
                        <a14:foregroundMark x1="51304" y1="5965" x2="70978" y2="9002"/>
                        <a14:foregroundMark x1="63152" y1="4230" x2="50109" y2="2278"/>
                        <a14:foregroundMark x1="50109" y1="2278" x2="25435" y2="9002"/>
                        <a14:foregroundMark x1="26957" y1="9002" x2="20217" y2="13015"/>
                        <a14:foregroundMark x1="20217" y1="13015" x2="7174" y2="35141"/>
                        <a14:foregroundMark x1="7174" y1="35141" x2="2283" y2="53145"/>
                        <a14:foregroundMark x1="4783" y1="58134" x2="15652" y2="77766"/>
                        <a14:foregroundMark x1="15652" y1="77766" x2="30870" y2="89805"/>
                        <a14:foregroundMark x1="30870" y1="89805" x2="35543" y2="91757"/>
                        <a14:foregroundMark x1="28043" y1="90672" x2="54022" y2="94143"/>
                        <a14:foregroundMark x1="54022" y1="94143" x2="67174" y2="93167"/>
                        <a14:foregroundMark x1="67174" y1="93167" x2="75870" y2="89913"/>
                        <a14:foregroundMark x1="61630" y1="92516" x2="83043" y2="80694"/>
                        <a14:foregroundMark x1="83043" y1="80694" x2="91304" y2="69631"/>
                        <a14:foregroundMark x1="93913" y1="37093" x2="96522" y2="62148"/>
                        <a14:foregroundMark x1="94239" y1="65727" x2="87391" y2="78091"/>
                        <a14:foregroundMark x1="87391" y1="78091" x2="87065" y2="78416"/>
                        <a14:foregroundMark x1="66848" y1="90998" x2="45435" y2="96095"/>
                        <a14:foregroundMark x1="86413" y1="71041" x2="85870" y2="74403"/>
                        <a14:foregroundMark x1="91087" y1="76898" x2="92065" y2="76573"/>
                        <a14:foregroundMark x1="52308" y1="97436" x2="52308" y2="97436"/>
                        <a14:foregroundMark x1="23590" y1="8718" x2="23590" y2="8718"/>
                        <a14:foregroundMark x1="23590" y1="8718" x2="23590" y2="8718"/>
                        <a14:foregroundMark x1="23077" y1="8718" x2="24615" y2="8718"/>
                        <a14:foregroundMark x1="23077" y1="8205" x2="23077" y2="8205"/>
                        <a14:foregroundMark x1="23590" y1="8205" x2="23590" y2="8205"/>
                        <a14:foregroundMark x1="23590" y1="8205" x2="24615" y2="9231"/>
                        <a14:foregroundMark x1="46154" y1="31282" x2="46154" y2="28718"/>
                        <a14:foregroundMark x1="98974" y1="49231" x2="98974" y2="49231"/>
                        <a14:foregroundMark x1="49744" y1="0" x2="49744" y2="0"/>
                        <a14:foregroundMark x1="44615" y1="513" x2="44615" y2="513"/>
                        <a14:foregroundMark x1="44103" y1="513" x2="44103" y2="513"/>
                        <a14:foregroundMark x1="22051" y1="9744" x2="23077" y2="8205"/>
                        <a14:foregroundMark x1="85128" y1="70769" x2="85128" y2="70769"/>
                        <a14:foregroundMark x1="86154" y1="70769" x2="86154" y2="70769"/>
                        <a14:foregroundMark x1="88205" y1="69744" x2="86667" y2="70769"/>
                        <a14:foregroundMark x1="86667" y1="70769" x2="86667" y2="70769"/>
                        <a14:foregroundMark x1="86667" y1="70769" x2="86667" y2="70769"/>
                        <a14:foregroundMark x1="85641" y1="70769" x2="86667" y2="70256"/>
                        <a14:foregroundMark x1="91282" y1="76923" x2="91282" y2="76923"/>
                        <a14:foregroundMark x1="0" y1="47692" x2="0" y2="47692"/>
                        <a14:foregroundMark x1="23077" y1="8718" x2="24615" y2="7692"/>
                        <a14:foregroundMark x1="54359" y1="1026" x2="51795" y2="0"/>
                        <a14:foregroundMark x1="37949" y1="97949" x2="35385" y2="93846"/>
                        <a14:backgroundMark x1="25761" y1="31887" x2="31739" y2="62690"/>
                        <a14:backgroundMark x1="91845" y1="76988" x2="93152" y2="78308"/>
                        <a14:backgroundMark x1="54393" y1="39154" x2="85657" y2="70736"/>
                        <a14:backgroundMark x1="30489" y1="15006" x2="45160" y2="29826"/>
                        <a14:backgroundMark x1="23270" y1="7713" x2="23455" y2="7901"/>
                        <a14:backgroundMark x1="22935" y1="7375" x2="22967" y2="7407"/>
                        <a14:backgroundMark x1="93152" y1="78308" x2="93152" y2="78308"/>
                      </a14:backgroundRemoval>
                    </a14:imgEffect>
                  </a14:imgLayer>
                </a14:imgProps>
              </a:ext>
              <a:ext uri="{28A0092B-C50C-407E-A947-70E740481C1C}">
                <a14:useLocalDpi xmlns:a14="http://schemas.microsoft.com/office/drawing/2010/main"/>
              </a:ext>
            </a:extLst>
          </a:blip>
          <a:stretch>
            <a:fillRect/>
          </a:stretch>
        </p:blipFill>
        <p:spPr>
          <a:xfrm>
            <a:off x="1319099" y="4457378"/>
            <a:ext cx="540000" cy="541175"/>
          </a:xfrm>
          <a:prstGeom prst="rect">
            <a:avLst/>
          </a:prstGeom>
        </p:spPr>
      </p:pic>
      <p:pic>
        <p:nvPicPr>
          <p:cNvPr id="1024" name="図 1023">
            <a:extLst>
              <a:ext uri="{FF2B5EF4-FFF2-40B4-BE49-F238E27FC236}">
                <a16:creationId xmlns:a16="http://schemas.microsoft.com/office/drawing/2014/main" id="{5951A2A4-9623-D65E-F19C-AD25C7CFE696}"/>
              </a:ext>
            </a:extLst>
          </p:cNvPr>
          <p:cNvPicPr>
            <a:picLocks noChangeAspect="1"/>
          </p:cNvPicPr>
          <p:nvPr/>
        </p:nvPicPr>
        <p:blipFill>
          <a:blip r:embed="rId17" cstate="print">
            <a:duotone>
              <a:schemeClr val="accent5">
                <a:shade val="45000"/>
                <a:satMod val="135000"/>
              </a:schemeClr>
              <a:prstClr val="white"/>
            </a:duotone>
            <a:extLst>
              <a:ext uri="{BEBA8EAE-BF5A-486C-A8C5-ECC9F3942E4B}">
                <a14:imgProps xmlns:a14="http://schemas.microsoft.com/office/drawing/2010/main">
                  <a14:imgLayer r:embed="rId18">
                    <a14:imgEffect>
                      <a14:backgroundRemoval t="10000" b="90000" l="10000" r="90000">
                        <a14:foregroundMark x1="38000" y1="67000" x2="38000" y2="67000"/>
                        <a14:foregroundMark x1="73667" y1="71000" x2="73667" y2="71000"/>
                      </a14:backgroundRemoval>
                    </a14:imgEffect>
                  </a14:imgLayer>
                </a14:imgProps>
              </a:ext>
              <a:ext uri="{28A0092B-C50C-407E-A947-70E740481C1C}">
                <a14:useLocalDpi xmlns:a14="http://schemas.microsoft.com/office/drawing/2010/main"/>
              </a:ext>
            </a:extLst>
          </a:blip>
          <a:stretch>
            <a:fillRect/>
          </a:stretch>
        </p:blipFill>
        <p:spPr>
          <a:xfrm>
            <a:off x="8352855" y="4300231"/>
            <a:ext cx="720000" cy="720000"/>
          </a:xfrm>
          <a:prstGeom prst="rect">
            <a:avLst/>
          </a:prstGeom>
        </p:spPr>
      </p:pic>
      <p:pic>
        <p:nvPicPr>
          <p:cNvPr id="1025" name="図 1024">
            <a:extLst>
              <a:ext uri="{FF2B5EF4-FFF2-40B4-BE49-F238E27FC236}">
                <a16:creationId xmlns:a16="http://schemas.microsoft.com/office/drawing/2014/main" id="{90098D8B-022A-B7E0-BCFB-393F92AACA72}"/>
              </a:ext>
            </a:extLst>
          </p:cNvPr>
          <p:cNvPicPr>
            <a:picLocks noChangeAspect="1"/>
          </p:cNvPicPr>
          <p:nvPr/>
        </p:nvPicPr>
        <p:blipFill>
          <a:blip r:embed="rId19" cstate="print">
            <a:duotone>
              <a:schemeClr val="accent5">
                <a:shade val="45000"/>
                <a:satMod val="135000"/>
              </a:schemeClr>
              <a:prstClr val="white"/>
            </a:duotone>
            <a:extLst>
              <a:ext uri="{BEBA8EAE-BF5A-486C-A8C5-ECC9F3942E4B}">
                <a14:imgProps xmlns:a14="http://schemas.microsoft.com/office/drawing/2010/main">
                  <a14:imgLayer r:embed="rId20">
                    <a14:imgEffect>
                      <a14:backgroundRemoval t="10000" b="90000" l="10000" r="90000">
                        <a14:foregroundMark x1="39833" y1="22833" x2="39833" y2="22833"/>
                        <a14:foregroundMark x1="63667" y1="26500" x2="63667" y2="26500"/>
                        <a14:foregroundMark x1="77000" y1="48167" x2="77000" y2="48167"/>
                        <a14:foregroundMark x1="66667" y1="56167" x2="66667" y2="56167"/>
                        <a14:foregroundMark x1="49333" y1="72833" x2="49333" y2="72833"/>
                        <a14:foregroundMark x1="41000" y1="69167" x2="41000" y2="69167"/>
                        <a14:foregroundMark x1="32000" y1="69833" x2="32000" y2="69833"/>
                        <a14:foregroundMark x1="29500" y1="56167" x2="29500" y2="56167"/>
                        <a14:foregroundMark x1="29333" y1="40167" x2="29333" y2="40167"/>
                        <a14:foregroundMark x1="48000" y1="38500" x2="48000" y2="38500"/>
                        <a14:foregroundMark x1="47000" y1="54833" x2="47000" y2="54833"/>
                      </a14:backgroundRemoval>
                    </a14:imgEffect>
                  </a14:imgLayer>
                </a14:imgProps>
              </a:ext>
              <a:ext uri="{28A0092B-C50C-407E-A947-70E740481C1C}">
                <a14:useLocalDpi xmlns:a14="http://schemas.microsoft.com/office/drawing/2010/main"/>
              </a:ext>
            </a:extLst>
          </a:blip>
          <a:stretch>
            <a:fillRect/>
          </a:stretch>
        </p:blipFill>
        <p:spPr>
          <a:xfrm>
            <a:off x="9087194" y="4300231"/>
            <a:ext cx="720000" cy="720000"/>
          </a:xfrm>
          <a:prstGeom prst="rect">
            <a:avLst/>
          </a:prstGeom>
        </p:spPr>
      </p:pic>
      <p:pic>
        <p:nvPicPr>
          <p:cNvPr id="1027" name="図 1026">
            <a:extLst>
              <a:ext uri="{FF2B5EF4-FFF2-40B4-BE49-F238E27FC236}">
                <a16:creationId xmlns:a16="http://schemas.microsoft.com/office/drawing/2014/main" id="{2D27A40A-1354-A9F5-0053-9A4A9886158C}"/>
              </a:ext>
            </a:extLst>
          </p:cNvPr>
          <p:cNvPicPr>
            <a:picLocks noChangeAspect="1"/>
          </p:cNvPicPr>
          <p:nvPr/>
        </p:nvPicPr>
        <p:blipFill>
          <a:blip r:embed="rId21"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9823461" y="4300231"/>
            <a:ext cx="720000" cy="720000"/>
          </a:xfrm>
          <a:prstGeom prst="rect">
            <a:avLst/>
          </a:prstGeom>
        </p:spPr>
      </p:pic>
      <p:sp>
        <p:nvSpPr>
          <p:cNvPr id="1029" name="テキスト ボックス 1028">
            <a:extLst>
              <a:ext uri="{FF2B5EF4-FFF2-40B4-BE49-F238E27FC236}">
                <a16:creationId xmlns:a16="http://schemas.microsoft.com/office/drawing/2014/main" id="{4427DC0F-B3A6-0C1E-F0B6-593CBDD1B932}"/>
              </a:ext>
            </a:extLst>
          </p:cNvPr>
          <p:cNvSpPr txBox="1"/>
          <p:nvPr/>
        </p:nvSpPr>
        <p:spPr>
          <a:xfrm>
            <a:off x="7920183" y="5004154"/>
            <a:ext cx="3054041"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リスナーに対して</a:t>
            </a:r>
            <a:endParaRPr kumimoji="1" lang="en-US" altLang="ja-JP" sz="10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プレゼント企画・アンケート実施・メルマガ配信など</a:t>
            </a:r>
            <a:endParaRPr kumimoji="1" lang="en-US" altLang="ja-JP" sz="10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p:txBody>
      </p:sp>
    </p:spTree>
    <p:extLst>
      <p:ext uri="{BB962C8B-B14F-4D97-AF65-F5344CB8AC3E}">
        <p14:creationId xmlns:p14="http://schemas.microsoft.com/office/powerpoint/2010/main" val="621550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31243-825D-3022-BE45-3B533AB1CAD9}"/>
            </a:ext>
          </a:extLst>
        </p:cNvPr>
        <p:cNvGrpSpPr/>
        <p:nvPr/>
      </p:nvGrpSpPr>
      <p:grpSpPr>
        <a:xfrm>
          <a:off x="0" y="0"/>
          <a:ext cx="0" cy="0"/>
          <a:chOff x="0" y="0"/>
          <a:chExt cx="0" cy="0"/>
        </a:xfrm>
      </p:grpSpPr>
      <p:sp>
        <p:nvSpPr>
          <p:cNvPr id="10" name="四角形: 角を丸くする 9">
            <a:extLst>
              <a:ext uri="{FF2B5EF4-FFF2-40B4-BE49-F238E27FC236}">
                <a16:creationId xmlns:a16="http://schemas.microsoft.com/office/drawing/2014/main" id="{093A2EC1-6FF9-D0F5-38FD-2DD9CA70B5C2}"/>
              </a:ext>
            </a:extLst>
          </p:cNvPr>
          <p:cNvSpPr/>
          <p:nvPr/>
        </p:nvSpPr>
        <p:spPr>
          <a:xfrm>
            <a:off x="6418523" y="1482291"/>
            <a:ext cx="4423144" cy="4365616"/>
          </a:xfrm>
          <a:prstGeom prst="roundRect">
            <a:avLst>
              <a:gd name="adj" fmla="val 5464"/>
            </a:avLst>
          </a:prstGeom>
          <a:solidFill>
            <a:schemeClr val="bg1"/>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a:ln>
                  <a:noFill/>
                </a:ln>
                <a:solidFill>
                  <a:prstClr val="black">
                    <a:lumMod val="75000"/>
                    <a:lumOff val="25000"/>
                  </a:prstClr>
                </a:solidFill>
                <a:effectLst>
                  <a:outerShdw blurRad="38100" dist="38100" dir="2700000" algn="tl">
                    <a:srgbClr val="000000">
                      <a:alpha val="43137"/>
                    </a:srgbClr>
                  </a:outerShdw>
                </a:effectLst>
                <a:uLnTx/>
                <a:uFillTx/>
                <a:latin typeface="BIZ UDPゴシック"/>
                <a:ea typeface="BIZ UDPゴシック"/>
                <a:cs typeface="+mn-cs"/>
              </a:rPr>
              <a:t>イベントでの協賛展開</a:t>
            </a:r>
          </a:p>
        </p:txBody>
      </p:sp>
      <p:pic>
        <p:nvPicPr>
          <p:cNvPr id="13" name="図 12">
            <a:extLst>
              <a:ext uri="{FF2B5EF4-FFF2-40B4-BE49-F238E27FC236}">
                <a16:creationId xmlns:a16="http://schemas.microsoft.com/office/drawing/2014/main" id="{DC1D6596-D025-AAB3-FA92-0D08F6FD4DE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73667" y="4204822"/>
            <a:ext cx="1350330" cy="900000"/>
          </a:xfrm>
          <a:prstGeom prst="roundRect">
            <a:avLst/>
          </a:prstGeom>
        </p:spPr>
      </p:pic>
      <p:sp>
        <p:nvSpPr>
          <p:cNvPr id="9" name="四角形: 角を丸くする 8">
            <a:extLst>
              <a:ext uri="{FF2B5EF4-FFF2-40B4-BE49-F238E27FC236}">
                <a16:creationId xmlns:a16="http://schemas.microsoft.com/office/drawing/2014/main" id="{7A6D9939-F1ED-F838-315B-214A5065D416}"/>
              </a:ext>
            </a:extLst>
          </p:cNvPr>
          <p:cNvSpPr/>
          <p:nvPr/>
        </p:nvSpPr>
        <p:spPr>
          <a:xfrm>
            <a:off x="1350335" y="1482291"/>
            <a:ext cx="4423144" cy="4365616"/>
          </a:xfrm>
          <a:prstGeom prst="roundRect">
            <a:avLst>
              <a:gd name="adj" fmla="val 5464"/>
            </a:avLst>
          </a:prstGeom>
          <a:solidFill>
            <a:schemeClr val="bg1"/>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a:ln>
                  <a:noFill/>
                </a:ln>
                <a:solidFill>
                  <a:prstClr val="black">
                    <a:lumMod val="75000"/>
                    <a:lumOff val="25000"/>
                  </a:prstClr>
                </a:solidFill>
                <a:effectLst>
                  <a:outerShdw blurRad="38100" dist="38100" dir="2700000" algn="tl">
                    <a:srgbClr val="000000">
                      <a:alpha val="43137"/>
                    </a:srgbClr>
                  </a:outerShdw>
                </a:effectLst>
                <a:uLnTx/>
                <a:uFillTx/>
                <a:latin typeface="BIZ UDPゴシック"/>
                <a:ea typeface="BIZ UDPゴシック"/>
                <a:cs typeface="+mn-cs"/>
              </a:rPr>
              <a:t>公開収録・ライブ</a:t>
            </a:r>
          </a:p>
        </p:txBody>
      </p:sp>
      <p:sp>
        <p:nvSpPr>
          <p:cNvPr id="6" name="テキスト プレースホルダー 5">
            <a:extLst>
              <a:ext uri="{FF2B5EF4-FFF2-40B4-BE49-F238E27FC236}">
                <a16:creationId xmlns:a16="http://schemas.microsoft.com/office/drawing/2014/main" id="{C90C218C-C4FF-530C-371A-2C1BCC2D4907}"/>
              </a:ext>
            </a:extLst>
          </p:cNvPr>
          <p:cNvSpPr>
            <a:spLocks noGrp="1"/>
          </p:cNvSpPr>
          <p:nvPr>
            <p:ph type="body" sz="quarter" idx="13"/>
          </p:nvPr>
        </p:nvSpPr>
        <p:spPr/>
        <p:txBody>
          <a:bodyPr/>
          <a:lstStyle/>
          <a:p>
            <a:r>
              <a:rPr lang="ja-JP" altLang="en-US"/>
              <a:t>イベントとしてのプロモーション</a:t>
            </a:r>
          </a:p>
        </p:txBody>
      </p:sp>
      <p:sp>
        <p:nvSpPr>
          <p:cNvPr id="5" name="タイトル 4">
            <a:extLst>
              <a:ext uri="{FF2B5EF4-FFF2-40B4-BE49-F238E27FC236}">
                <a16:creationId xmlns:a16="http://schemas.microsoft.com/office/drawing/2014/main" id="{AEDAA066-3B86-0F9A-2906-8EAFD13FE13E}"/>
              </a:ext>
            </a:extLst>
          </p:cNvPr>
          <p:cNvSpPr>
            <a:spLocks noGrp="1"/>
          </p:cNvSpPr>
          <p:nvPr>
            <p:ph type="title"/>
          </p:nvPr>
        </p:nvSpPr>
        <p:spPr>
          <a:xfrm>
            <a:off x="855460" y="511175"/>
            <a:ext cx="5544000" cy="349250"/>
          </a:xfrm>
        </p:spPr>
        <p:txBody>
          <a:bodyPr>
            <a:normAutofit/>
          </a:bodyPr>
          <a:lstStyle/>
          <a:p>
            <a:r>
              <a:rPr lang="ja-JP" altLang="en-US"/>
              <a:t>サービス一覧</a:t>
            </a:r>
          </a:p>
        </p:txBody>
      </p:sp>
      <p:sp>
        <p:nvSpPr>
          <p:cNvPr id="3" name="スライド番号プレースホルダー 2">
            <a:extLst>
              <a:ext uri="{FF2B5EF4-FFF2-40B4-BE49-F238E27FC236}">
                <a16:creationId xmlns:a16="http://schemas.microsoft.com/office/drawing/2014/main" id="{2E1563DD-CC53-D0E4-27CD-2C162F5A7B9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02556B-612F-45EA-8CAE-134C16D722C5}" type="slidenum">
              <a:rPr kumimoji="0" lang="ja-JP" altLang="en-US" sz="1100" b="1"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BIZ UDPゴシック"/>
                <a:ea typeface="BIZ UDP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ja-JP" altLang="en-US" sz="11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IZ UDPゴシック"/>
              <a:ea typeface="BIZ UDPゴシック"/>
              <a:cs typeface="+mn-cs"/>
            </a:endParaRPr>
          </a:p>
        </p:txBody>
      </p:sp>
      <p:pic>
        <p:nvPicPr>
          <p:cNvPr id="2" name="図 1">
            <a:extLst>
              <a:ext uri="{FF2B5EF4-FFF2-40B4-BE49-F238E27FC236}">
                <a16:creationId xmlns:a16="http://schemas.microsoft.com/office/drawing/2014/main" id="{188FC83A-FFC5-9BF6-B417-296755BF6C3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246030" y="1989000"/>
            <a:ext cx="2768130" cy="1845419"/>
          </a:xfrm>
          <a:prstGeom prst="roundRect">
            <a:avLst/>
          </a:prstGeom>
        </p:spPr>
      </p:pic>
      <p:pic>
        <p:nvPicPr>
          <p:cNvPr id="4" name="図 3">
            <a:extLst>
              <a:ext uri="{FF2B5EF4-FFF2-40B4-BE49-F238E27FC236}">
                <a16:creationId xmlns:a16="http://schemas.microsoft.com/office/drawing/2014/main" id="{37068629-830D-61D8-8E15-7249E834A70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715944" y="1989000"/>
            <a:ext cx="1890000" cy="1260000"/>
          </a:xfrm>
          <a:prstGeom prst="roundRect">
            <a:avLst/>
          </a:prstGeom>
        </p:spPr>
      </p:pic>
      <p:pic>
        <p:nvPicPr>
          <p:cNvPr id="7" name="図 6">
            <a:extLst>
              <a:ext uri="{FF2B5EF4-FFF2-40B4-BE49-F238E27FC236}">
                <a16:creationId xmlns:a16="http://schemas.microsoft.com/office/drawing/2014/main" id="{0F8C2DB6-931C-8276-3315-7891657B94F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435147" y="2799000"/>
            <a:ext cx="1889076" cy="1260000"/>
          </a:xfrm>
          <a:prstGeom prst="roundRect">
            <a:avLst/>
          </a:prstGeom>
        </p:spPr>
      </p:pic>
      <p:pic>
        <p:nvPicPr>
          <p:cNvPr id="8" name="図 7">
            <a:extLst>
              <a:ext uri="{FF2B5EF4-FFF2-40B4-BE49-F238E27FC236}">
                <a16:creationId xmlns:a16="http://schemas.microsoft.com/office/drawing/2014/main" id="{88089663-670C-92A1-379F-91C7B37E025E}"/>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920917" y="3844822"/>
            <a:ext cx="1887638" cy="1260000"/>
          </a:xfrm>
          <a:prstGeom prst="roundRect">
            <a:avLst/>
          </a:prstGeom>
        </p:spPr>
      </p:pic>
      <p:pic>
        <p:nvPicPr>
          <p:cNvPr id="12" name="図 11">
            <a:extLst>
              <a:ext uri="{FF2B5EF4-FFF2-40B4-BE49-F238E27FC236}">
                <a16:creationId xmlns:a16="http://schemas.microsoft.com/office/drawing/2014/main" id="{1A1704F8-31C1-1887-2CAD-9AC62E37F27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961960" y="3918300"/>
            <a:ext cx="1350331" cy="900000"/>
          </a:xfrm>
          <a:prstGeom prst="roundRect">
            <a:avLst/>
          </a:prstGeom>
        </p:spPr>
      </p:pic>
      <p:sp>
        <p:nvSpPr>
          <p:cNvPr id="16" name="テキスト ボックス 15">
            <a:extLst>
              <a:ext uri="{FF2B5EF4-FFF2-40B4-BE49-F238E27FC236}">
                <a16:creationId xmlns:a16="http://schemas.microsoft.com/office/drawing/2014/main" id="{1D806735-838B-A0FB-13E3-C5ED27483027}"/>
              </a:ext>
            </a:extLst>
          </p:cNvPr>
          <p:cNvSpPr txBox="1"/>
          <p:nvPr/>
        </p:nvSpPr>
        <p:spPr>
          <a:xfrm>
            <a:off x="7040558" y="5184617"/>
            <a:ext cx="3179075"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イベント協賛露出、ブース出店、サンプリング配布 など</a:t>
            </a:r>
            <a:endParaRPr kumimoji="1" lang="en-US" altLang="ja-JP" sz="10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イベント現地でのプロモーションが可能</a:t>
            </a:r>
            <a:endParaRPr kumimoji="1" lang="en-US" altLang="ja-JP" sz="10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p:txBody>
      </p:sp>
      <p:sp>
        <p:nvSpPr>
          <p:cNvPr id="17" name="テキスト ボックス 16">
            <a:extLst>
              <a:ext uri="{FF2B5EF4-FFF2-40B4-BE49-F238E27FC236}">
                <a16:creationId xmlns:a16="http://schemas.microsoft.com/office/drawing/2014/main" id="{FCF4130A-D03C-923B-BD27-4D1DD310111F}"/>
              </a:ext>
            </a:extLst>
          </p:cNvPr>
          <p:cNvSpPr txBox="1"/>
          <p:nvPr/>
        </p:nvSpPr>
        <p:spPr>
          <a:xfrm>
            <a:off x="2365909" y="5184617"/>
            <a:ext cx="2392001"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番組リスナーがリアルイベントで来場し、</a:t>
            </a:r>
            <a:endParaRPr kumimoji="1" lang="en-US" altLang="ja-JP" sz="10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実際の商品や施設に触れる機会を展開</a:t>
            </a:r>
            <a:endParaRPr kumimoji="1" lang="en-US" altLang="ja-JP" sz="10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p:txBody>
      </p:sp>
      <p:pic>
        <p:nvPicPr>
          <p:cNvPr id="11" name="図 10">
            <a:extLst>
              <a:ext uri="{FF2B5EF4-FFF2-40B4-BE49-F238E27FC236}">
                <a16:creationId xmlns:a16="http://schemas.microsoft.com/office/drawing/2014/main" id="{64290C81-98C6-FAB8-10D9-D52F3D56D88B}"/>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682514" y="4165768"/>
            <a:ext cx="1350331" cy="900000"/>
          </a:xfrm>
          <a:prstGeom prst="roundRect">
            <a:avLst/>
          </a:prstGeom>
        </p:spPr>
      </p:pic>
    </p:spTree>
    <p:extLst>
      <p:ext uri="{BB962C8B-B14F-4D97-AF65-F5344CB8AC3E}">
        <p14:creationId xmlns:p14="http://schemas.microsoft.com/office/powerpoint/2010/main" val="543717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D1563-6F8D-83FB-1D05-9A933FBD5F80}"/>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491EA431-F84D-D545-253D-946FAC617F53}"/>
              </a:ext>
            </a:extLst>
          </p:cNvPr>
          <p:cNvSpPr>
            <a:spLocks noGrp="1"/>
          </p:cNvSpPr>
          <p:nvPr>
            <p:ph type="title"/>
          </p:nvPr>
        </p:nvSpPr>
        <p:spPr/>
        <p:txBody>
          <a:bodyPr/>
          <a:lstStyle/>
          <a:p>
            <a:r>
              <a:rPr lang="ja-JP" altLang="en-US"/>
              <a:t>ラジオの現在地について</a:t>
            </a:r>
          </a:p>
        </p:txBody>
      </p:sp>
      <p:sp>
        <p:nvSpPr>
          <p:cNvPr id="4" name="スライド番号プレースホルダー 3">
            <a:extLst>
              <a:ext uri="{FF2B5EF4-FFF2-40B4-BE49-F238E27FC236}">
                <a16:creationId xmlns:a16="http://schemas.microsoft.com/office/drawing/2014/main" id="{71F928CA-C279-66A5-383C-3FC4A4102300}"/>
              </a:ext>
            </a:extLst>
          </p:cNvPr>
          <p:cNvSpPr>
            <a:spLocks noGrp="1"/>
          </p:cNvSpPr>
          <p:nvPr>
            <p:ph type="sldNum" sz="quarter" idx="12"/>
          </p:nvPr>
        </p:nvSpPr>
        <p:spPr/>
        <p:txBody>
          <a:bodyPr/>
          <a:lstStyle/>
          <a:p>
            <a:fld id="{0A02556B-612F-45EA-8CAE-134C16D722C5}" type="slidenum">
              <a:rPr lang="ja-JP" altLang="en-US" smtClean="0"/>
              <a:pPr/>
              <a:t>19</a:t>
            </a:fld>
            <a:endParaRPr lang="ja-JP" altLang="en-US"/>
          </a:p>
        </p:txBody>
      </p:sp>
      <p:sp>
        <p:nvSpPr>
          <p:cNvPr id="6" name="テキスト プレースホルダー 5">
            <a:extLst>
              <a:ext uri="{FF2B5EF4-FFF2-40B4-BE49-F238E27FC236}">
                <a16:creationId xmlns:a16="http://schemas.microsoft.com/office/drawing/2014/main" id="{61DF0C55-870E-5D40-A5ED-02E23400BD1D}"/>
              </a:ext>
            </a:extLst>
          </p:cNvPr>
          <p:cNvSpPr>
            <a:spLocks noGrp="1"/>
          </p:cNvSpPr>
          <p:nvPr>
            <p:ph type="body" sz="half" idx="2"/>
          </p:nvPr>
        </p:nvSpPr>
        <p:spPr/>
        <p:txBody>
          <a:bodyPr/>
          <a:lstStyle/>
          <a:p>
            <a:r>
              <a:rPr lang="en-US" altLang="ja-JP" dirty="0"/>
              <a:t>05</a:t>
            </a:r>
            <a:endParaRPr lang="ja-JP" altLang="en-US" dirty="0"/>
          </a:p>
        </p:txBody>
      </p:sp>
    </p:spTree>
    <p:extLst>
      <p:ext uri="{BB962C8B-B14F-4D97-AF65-F5344CB8AC3E}">
        <p14:creationId xmlns:p14="http://schemas.microsoft.com/office/powerpoint/2010/main" val="2723666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1F50E0-8B2C-2EA9-D5F3-C023D4F4B4C9}"/>
              </a:ext>
            </a:extLst>
          </p:cNvPr>
          <p:cNvSpPr>
            <a:spLocks noGrp="1"/>
          </p:cNvSpPr>
          <p:nvPr>
            <p:ph type="title"/>
          </p:nvPr>
        </p:nvSpPr>
        <p:spPr>
          <a:xfrm>
            <a:off x="1065405" y="2991978"/>
            <a:ext cx="8376978" cy="874044"/>
          </a:xfrm>
        </p:spPr>
        <p:txBody>
          <a:bodyPr/>
          <a:lstStyle/>
          <a:p>
            <a:r>
              <a:rPr kumimoji="1" lang="ja-JP" altLang="en-US"/>
              <a:t>株式会社</a:t>
            </a:r>
            <a:r>
              <a:rPr kumimoji="1" lang="en-US" altLang="ja-JP"/>
              <a:t>FM802 </a:t>
            </a:r>
            <a:r>
              <a:rPr kumimoji="1" lang="ja-JP" altLang="en-US"/>
              <a:t>について</a:t>
            </a:r>
          </a:p>
        </p:txBody>
      </p:sp>
      <p:sp>
        <p:nvSpPr>
          <p:cNvPr id="3" name="スライド番号プレースホルダー 2">
            <a:extLst>
              <a:ext uri="{FF2B5EF4-FFF2-40B4-BE49-F238E27FC236}">
                <a16:creationId xmlns:a16="http://schemas.microsoft.com/office/drawing/2014/main" id="{064D8779-0C6C-0684-3CDE-3AC2623023BF}"/>
              </a:ext>
            </a:extLst>
          </p:cNvPr>
          <p:cNvSpPr>
            <a:spLocks noGrp="1"/>
          </p:cNvSpPr>
          <p:nvPr>
            <p:ph type="sldNum" sz="quarter" idx="12"/>
          </p:nvPr>
        </p:nvSpPr>
        <p:spPr/>
        <p:txBody>
          <a:bodyPr/>
          <a:lstStyle/>
          <a:p>
            <a:fld id="{0A02556B-612F-45EA-8CAE-134C16D722C5}" type="slidenum">
              <a:rPr lang="ja-JP" altLang="en-US" smtClean="0"/>
              <a:pPr/>
              <a:t>2</a:t>
            </a:fld>
            <a:endParaRPr lang="ja-JP" altLang="en-US"/>
          </a:p>
        </p:txBody>
      </p:sp>
      <p:sp>
        <p:nvSpPr>
          <p:cNvPr id="4" name="テキスト プレースホルダー 3">
            <a:extLst>
              <a:ext uri="{FF2B5EF4-FFF2-40B4-BE49-F238E27FC236}">
                <a16:creationId xmlns:a16="http://schemas.microsoft.com/office/drawing/2014/main" id="{BD2C04E8-29C8-F2FF-2A6F-4C7BAEE59EB4}"/>
              </a:ext>
            </a:extLst>
          </p:cNvPr>
          <p:cNvSpPr>
            <a:spLocks noGrp="1"/>
          </p:cNvSpPr>
          <p:nvPr>
            <p:ph type="body" sz="half" idx="2"/>
          </p:nvPr>
        </p:nvSpPr>
        <p:spPr>
          <a:xfrm>
            <a:off x="7690586" y="3975233"/>
            <a:ext cx="3243714" cy="1536463"/>
          </a:xfrm>
        </p:spPr>
        <p:txBody>
          <a:bodyPr/>
          <a:lstStyle/>
          <a:p>
            <a:pPr algn="r"/>
            <a:r>
              <a:rPr kumimoji="1" lang="ja-JP" altLang="en-US"/>
              <a:t>０１</a:t>
            </a:r>
          </a:p>
        </p:txBody>
      </p:sp>
    </p:spTree>
    <p:extLst>
      <p:ext uri="{BB962C8B-B14F-4D97-AF65-F5344CB8AC3E}">
        <p14:creationId xmlns:p14="http://schemas.microsoft.com/office/powerpoint/2010/main" val="2315427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フローチャート: 結合子 8">
            <a:extLst>
              <a:ext uri="{FF2B5EF4-FFF2-40B4-BE49-F238E27FC236}">
                <a16:creationId xmlns:a16="http://schemas.microsoft.com/office/drawing/2014/main" id="{031749AA-4B41-B1FF-B789-3DE9307FE412}"/>
              </a:ext>
            </a:extLst>
          </p:cNvPr>
          <p:cNvSpPr>
            <a:spLocks noChangeAspect="1"/>
          </p:cNvSpPr>
          <p:nvPr/>
        </p:nvSpPr>
        <p:spPr>
          <a:xfrm>
            <a:off x="3399530" y="1835080"/>
            <a:ext cx="1296000" cy="1296000"/>
          </a:xfrm>
          <a:prstGeom prst="flowChartConnector">
            <a:avLst/>
          </a:prstGeom>
          <a:solidFill>
            <a:srgbClr val="EEF5FE"/>
          </a:solidFill>
          <a:ln>
            <a:solidFill>
              <a:srgbClr val="EEF5FE"/>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Pゴシック"/>
              <a:ea typeface="BIZ UDPゴシック"/>
              <a:cs typeface="+mn-cs"/>
            </a:endParaRPr>
          </a:p>
        </p:txBody>
      </p:sp>
      <p:sp>
        <p:nvSpPr>
          <p:cNvPr id="6" name="テキスト プレースホルダー 5">
            <a:extLst>
              <a:ext uri="{FF2B5EF4-FFF2-40B4-BE49-F238E27FC236}">
                <a16:creationId xmlns:a16="http://schemas.microsoft.com/office/drawing/2014/main" id="{021A9557-6FBD-0A3F-77D4-4923D6C56469}"/>
              </a:ext>
            </a:extLst>
          </p:cNvPr>
          <p:cNvSpPr>
            <a:spLocks noGrp="1"/>
          </p:cNvSpPr>
          <p:nvPr>
            <p:ph type="body" sz="quarter" idx="13"/>
          </p:nvPr>
        </p:nvSpPr>
        <p:spPr/>
        <p:txBody>
          <a:bodyPr/>
          <a:lstStyle/>
          <a:p>
            <a:r>
              <a:rPr lang="en-US" altLang="ja-JP" err="1"/>
              <a:t>radiko</a:t>
            </a:r>
            <a:r>
              <a:rPr lang="ja-JP" altLang="en-US"/>
              <a:t>に関して</a:t>
            </a:r>
          </a:p>
        </p:txBody>
      </p:sp>
      <p:sp>
        <p:nvSpPr>
          <p:cNvPr id="5" name="タイトル 4">
            <a:extLst>
              <a:ext uri="{FF2B5EF4-FFF2-40B4-BE49-F238E27FC236}">
                <a16:creationId xmlns:a16="http://schemas.microsoft.com/office/drawing/2014/main" id="{879556EA-24A3-16DF-6DE1-DFC23CB051A8}"/>
              </a:ext>
            </a:extLst>
          </p:cNvPr>
          <p:cNvSpPr>
            <a:spLocks noGrp="1"/>
          </p:cNvSpPr>
          <p:nvPr>
            <p:ph type="title"/>
          </p:nvPr>
        </p:nvSpPr>
        <p:spPr/>
        <p:txBody>
          <a:bodyPr/>
          <a:lstStyle/>
          <a:p>
            <a:r>
              <a:rPr lang="ja-JP" altLang="en-US"/>
              <a:t>ラジオの現在地について</a:t>
            </a:r>
          </a:p>
        </p:txBody>
      </p:sp>
      <p:sp>
        <p:nvSpPr>
          <p:cNvPr id="3" name="スライド番号プレースホルダー 2">
            <a:extLst>
              <a:ext uri="{FF2B5EF4-FFF2-40B4-BE49-F238E27FC236}">
                <a16:creationId xmlns:a16="http://schemas.microsoft.com/office/drawing/2014/main" id="{70ACD64D-C4E4-9D13-F3CE-B95FD8585A7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02556B-612F-45EA-8CAE-134C16D722C5}" type="slidenum">
              <a:rPr kumimoji="0" lang="ja-JP" altLang="en-US" sz="1100" b="1"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BIZ UDPゴシック"/>
                <a:ea typeface="BIZ UDP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ja-JP" altLang="en-US" sz="11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IZ UDPゴシック"/>
              <a:ea typeface="BIZ UDPゴシック"/>
              <a:cs typeface="+mn-cs"/>
            </a:endParaRPr>
          </a:p>
        </p:txBody>
      </p:sp>
      <p:sp>
        <p:nvSpPr>
          <p:cNvPr id="25" name="テキスト ボックス 24">
            <a:extLst>
              <a:ext uri="{FF2B5EF4-FFF2-40B4-BE49-F238E27FC236}">
                <a16:creationId xmlns:a16="http://schemas.microsoft.com/office/drawing/2014/main" id="{B3BD7811-50A3-2107-65B1-A124CFD0E10C}"/>
              </a:ext>
            </a:extLst>
          </p:cNvPr>
          <p:cNvSpPr txBox="1"/>
          <p:nvPr/>
        </p:nvSpPr>
        <p:spPr>
          <a:xfrm>
            <a:off x="1767840" y="1295454"/>
            <a:ext cx="6210701" cy="41549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050" b="1" i="0" u="none" strike="noStrike" kern="1200" cap="none" spc="0" normalizeH="0" baseline="0" noProof="0" err="1">
                <a:ln>
                  <a:noFill/>
                </a:ln>
                <a:solidFill>
                  <a:prstClr val="black">
                    <a:lumMod val="75000"/>
                    <a:lumOff val="25000"/>
                  </a:prstClr>
                </a:solidFill>
                <a:effectLst/>
                <a:uLnTx/>
                <a:uFillTx/>
                <a:latin typeface="BIZ UDPゴシック"/>
                <a:ea typeface="BIZ UDPゴシック"/>
                <a:cs typeface="+mn-cs"/>
              </a:rPr>
              <a:t>radiko</a:t>
            </a:r>
            <a:r>
              <a:rPr kumimoji="0" lang="en-US" altLang="ja-JP" sz="1050" b="1"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a:t>
            </a:r>
            <a:r>
              <a:rPr kumimoji="0" lang="ja-JP" altLang="en-US" sz="1050" b="1"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ラジコ</a:t>
            </a:r>
            <a:r>
              <a:rPr kumimoji="0" lang="en-US" altLang="ja-JP" sz="1050" b="1"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a:t>
            </a:r>
            <a:r>
              <a:rPr kumimoji="0" lang="ja-JP" altLang="en-US" sz="1050" b="1"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は、スマートフォンやアプリ・パソコン・スマートスピーカーでラジオやポッドキャストが聴ける無料のサービスです。ライフスタイルに合わせて様々なシーンで音声コンテンツが楽しめます。</a:t>
            </a:r>
            <a:endParaRPr kumimoji="0"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p:txBody>
      </p:sp>
      <p:sp>
        <p:nvSpPr>
          <p:cNvPr id="28" name="四角形: 角を丸くする 27">
            <a:extLst>
              <a:ext uri="{FF2B5EF4-FFF2-40B4-BE49-F238E27FC236}">
                <a16:creationId xmlns:a16="http://schemas.microsoft.com/office/drawing/2014/main" id="{D1F1CB73-A2C2-0253-97DE-CD09DB165D2E}"/>
              </a:ext>
            </a:extLst>
          </p:cNvPr>
          <p:cNvSpPr/>
          <p:nvPr/>
        </p:nvSpPr>
        <p:spPr>
          <a:xfrm>
            <a:off x="4953532" y="3292045"/>
            <a:ext cx="3276000" cy="1044000"/>
          </a:xfrm>
          <a:prstGeom prst="roundRect">
            <a:avLst/>
          </a:prstGeom>
          <a:solidFill>
            <a:schemeClr val="bg1"/>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rPr>
              <a:t>エリアフリープラン</a:t>
            </a:r>
            <a:r>
              <a:rPr kumimoji="1" lang="ja-JP" altLang="en-US"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（初月無料＋</a:t>
            </a:r>
            <a:r>
              <a:rPr kumimoji="1" lang="en-US" altLang="ja-JP"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\385/</a:t>
            </a:r>
            <a:r>
              <a:rPr kumimoji="1" lang="ja-JP" altLang="en-US"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月</a:t>
            </a:r>
            <a:r>
              <a:rPr kumimoji="1" lang="en-US" altLang="ja-JP"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※1</a:t>
            </a:r>
            <a:r>
              <a:rPr kumimoji="1" lang="ja-JP" altLang="en-US"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a:t>
            </a:r>
            <a:endParaRPr kumimoji="1" lang="en-US" altLang="ja-JP" sz="10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 全国のラジオ局聴取可能 </a:t>
            </a:r>
            <a:endPar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 </a:t>
            </a: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過去</a:t>
            </a:r>
            <a:r>
              <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30</a:t>
            </a: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日以内聴取可能 </a:t>
            </a:r>
            <a:endPar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 </a:t>
            </a: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聴取制限なし</a:t>
            </a:r>
            <a:endPar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p:txBody>
      </p:sp>
      <p:sp>
        <p:nvSpPr>
          <p:cNvPr id="30" name="テキスト ボックス 29">
            <a:extLst>
              <a:ext uri="{FF2B5EF4-FFF2-40B4-BE49-F238E27FC236}">
                <a16:creationId xmlns:a16="http://schemas.microsoft.com/office/drawing/2014/main" id="{E9FA12FD-CAF0-A34A-DA97-58AEF9C4ED09}"/>
              </a:ext>
            </a:extLst>
          </p:cNvPr>
          <p:cNvSpPr txBox="1"/>
          <p:nvPr/>
        </p:nvSpPr>
        <p:spPr>
          <a:xfrm>
            <a:off x="1711190" y="5494912"/>
            <a:ext cx="3048000" cy="3385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App </a:t>
            </a:r>
            <a:r>
              <a:rPr kumimoji="1" lang="en-US" altLang="ja-JP" sz="800" b="0" i="0" u="none" strike="noStrike" kern="1200" cap="none" spc="0" normalizeH="0" baseline="0" noProof="0" err="1">
                <a:ln>
                  <a:noFill/>
                </a:ln>
                <a:solidFill>
                  <a:prstClr val="black">
                    <a:lumMod val="75000"/>
                    <a:lumOff val="25000"/>
                  </a:prstClr>
                </a:solidFill>
                <a:effectLst/>
                <a:uLnTx/>
                <a:uFillTx/>
                <a:latin typeface="BIZ UDPゴシック"/>
                <a:ea typeface="BIZ UDPゴシック"/>
                <a:cs typeface="+mn-cs"/>
              </a:rPr>
              <a:t>Store,Google</a:t>
            </a:r>
            <a:r>
              <a:rPr kumimoji="1" lang="en-US" altLang="ja-JP"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 Play</a:t>
            </a:r>
            <a:r>
              <a:rPr kumimoji="1" lang="ja-JP" altLang="en-US"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から登録の場合は</a:t>
            </a:r>
            <a:endParaRPr kumimoji="1" lang="en-US" altLang="ja-JP"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※1\480</a:t>
            </a:r>
            <a:r>
              <a:rPr kumimoji="1" lang="ja-JP" altLang="en-US"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円</a:t>
            </a:r>
            <a:r>
              <a:rPr kumimoji="1" lang="en-US" altLang="ja-JP"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a:t>
            </a:r>
            <a:r>
              <a:rPr kumimoji="1" lang="ja-JP" altLang="en-US"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月 </a:t>
            </a:r>
            <a:r>
              <a:rPr kumimoji="1" lang="en-US" altLang="ja-JP"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※2\620</a:t>
            </a:r>
            <a:r>
              <a:rPr kumimoji="1" lang="ja-JP" altLang="en-US"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円</a:t>
            </a:r>
            <a:r>
              <a:rPr kumimoji="1" lang="en-US" altLang="ja-JP"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a:t>
            </a:r>
            <a:r>
              <a:rPr kumimoji="1" lang="ja-JP" altLang="en-US"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月 </a:t>
            </a:r>
            <a:r>
              <a:rPr kumimoji="1" lang="en-US" altLang="ja-JP"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※3\1,100</a:t>
            </a:r>
            <a:r>
              <a:rPr kumimoji="1" lang="ja-JP" altLang="en-US"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円</a:t>
            </a:r>
            <a:r>
              <a:rPr kumimoji="1" lang="en-US" altLang="ja-JP"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a:t>
            </a:r>
            <a:r>
              <a:rPr kumimoji="1" lang="ja-JP" altLang="en-US"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月</a:t>
            </a:r>
            <a:endParaRPr kumimoji="1" lang="en-US" altLang="ja-JP" sz="8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p:txBody>
      </p:sp>
      <p:sp>
        <p:nvSpPr>
          <p:cNvPr id="32" name="四角形: 角を丸くする 31">
            <a:extLst>
              <a:ext uri="{FF2B5EF4-FFF2-40B4-BE49-F238E27FC236}">
                <a16:creationId xmlns:a16="http://schemas.microsoft.com/office/drawing/2014/main" id="{71CAF266-3A0F-0CC4-AA79-F5665AD5A5FF}"/>
              </a:ext>
            </a:extLst>
          </p:cNvPr>
          <p:cNvSpPr/>
          <p:nvPr/>
        </p:nvSpPr>
        <p:spPr>
          <a:xfrm>
            <a:off x="1598503" y="4420808"/>
            <a:ext cx="3276000" cy="1044000"/>
          </a:xfrm>
          <a:prstGeom prst="roundRect">
            <a:avLst/>
          </a:prstGeom>
          <a:solidFill>
            <a:schemeClr val="bg1"/>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rPr>
              <a:t>タイムフリー</a:t>
            </a:r>
            <a:r>
              <a:rPr kumimoji="1" lang="en-US" altLang="ja-JP" sz="1400" b="1" i="0" u="sng"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rPr>
              <a:t>30</a:t>
            </a:r>
            <a:r>
              <a:rPr kumimoji="1" lang="ja-JP" altLang="en-US" sz="1400" b="1" i="0" u="sng"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rPr>
              <a:t>プラン</a:t>
            </a:r>
            <a:r>
              <a:rPr kumimoji="1" lang="ja-JP" altLang="en-US"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（初月無料＋</a:t>
            </a:r>
            <a:r>
              <a:rPr kumimoji="1" lang="en-US" altLang="ja-JP"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\480/</a:t>
            </a:r>
            <a:r>
              <a:rPr kumimoji="1" lang="ja-JP" altLang="en-US"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月</a:t>
            </a:r>
            <a:r>
              <a:rPr kumimoji="1" lang="en-US" altLang="ja-JP"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※2</a:t>
            </a:r>
            <a:r>
              <a:rPr kumimoji="1" lang="ja-JP" altLang="en-US"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a:t>
            </a:r>
            <a:endParaRPr kumimoji="1" lang="en-US" altLang="ja-JP" sz="10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 </a:t>
            </a: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全国のラジオ局聴取可能 </a:t>
            </a:r>
            <a:endPar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 過去</a:t>
            </a:r>
            <a:r>
              <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30</a:t>
            </a: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日以内聴取可能 </a:t>
            </a:r>
            <a:endPar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 聴取制限なし</a:t>
            </a:r>
            <a:endPar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p:txBody>
      </p:sp>
      <p:sp>
        <p:nvSpPr>
          <p:cNvPr id="33" name="四角形: 角を丸くする 32">
            <a:extLst>
              <a:ext uri="{FF2B5EF4-FFF2-40B4-BE49-F238E27FC236}">
                <a16:creationId xmlns:a16="http://schemas.microsoft.com/office/drawing/2014/main" id="{FF86F6F2-7CDE-B8E4-33DB-C87F58FA54AC}"/>
              </a:ext>
            </a:extLst>
          </p:cNvPr>
          <p:cNvSpPr/>
          <p:nvPr/>
        </p:nvSpPr>
        <p:spPr>
          <a:xfrm>
            <a:off x="4953532" y="4420808"/>
            <a:ext cx="3276000" cy="1044000"/>
          </a:xfrm>
          <a:prstGeom prst="roundRect">
            <a:avLst/>
          </a:prstGeom>
          <a:solidFill>
            <a:schemeClr val="bg1"/>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rPr>
              <a:t>ダブルプラン</a:t>
            </a:r>
            <a:r>
              <a:rPr kumimoji="1" lang="ja-JP" altLang="en-US"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（初月無料＋</a:t>
            </a:r>
            <a:r>
              <a:rPr kumimoji="1" lang="en-US" altLang="ja-JP"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\865/</a:t>
            </a:r>
            <a:r>
              <a:rPr kumimoji="1" lang="ja-JP" altLang="en-US"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月</a:t>
            </a:r>
            <a:r>
              <a:rPr kumimoji="1" lang="en-US" altLang="ja-JP"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※3</a:t>
            </a:r>
            <a:r>
              <a:rPr kumimoji="1" lang="ja-JP" altLang="en-US"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a:t>
            </a:r>
            <a:endParaRPr kumimoji="1" lang="en-US" altLang="ja-JP"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 全国のラジオ局聴取可能 </a:t>
            </a:r>
            <a:endPar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 過去</a:t>
            </a:r>
            <a:r>
              <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30</a:t>
            </a: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日以内聴取可能 </a:t>
            </a:r>
            <a:endPar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 聴取制限なし</a:t>
            </a:r>
            <a:endPar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p:txBody>
      </p:sp>
      <p:sp>
        <p:nvSpPr>
          <p:cNvPr id="34" name="四角形: 角を丸くする 33">
            <a:extLst>
              <a:ext uri="{FF2B5EF4-FFF2-40B4-BE49-F238E27FC236}">
                <a16:creationId xmlns:a16="http://schemas.microsoft.com/office/drawing/2014/main" id="{0A23D579-E7E8-AA32-9F64-49BFDBA91F88}"/>
              </a:ext>
            </a:extLst>
          </p:cNvPr>
          <p:cNvSpPr/>
          <p:nvPr/>
        </p:nvSpPr>
        <p:spPr>
          <a:xfrm>
            <a:off x="1597190" y="3292045"/>
            <a:ext cx="3276000" cy="1044000"/>
          </a:xfrm>
          <a:prstGeom prst="roundRect">
            <a:avLst/>
          </a:prstGeom>
          <a:solidFill>
            <a:schemeClr val="bg1"/>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rPr>
              <a:t>タイムフリー</a:t>
            </a:r>
            <a:r>
              <a:rPr kumimoji="1" lang="ja-JP" altLang="en-US" sz="800" b="0" i="0" u="sng"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（無料）</a:t>
            </a:r>
            <a:endParaRPr kumimoji="1" lang="en-US" altLang="ja-JP" sz="100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過去</a:t>
            </a:r>
            <a:r>
              <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7</a:t>
            </a: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日以内に放送された番組を、再生し始めてから</a:t>
            </a:r>
            <a:r>
              <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24</a:t>
            </a: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時間以内であれば、合計</a:t>
            </a:r>
            <a:r>
              <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3</a:t>
            </a:r>
            <a:r>
              <a:rPr kumimoji="1" lang="ja-JP" altLang="en-US"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rPr>
              <a:t>時間まで、いつでも聴くことができます。</a:t>
            </a:r>
            <a:endParaRPr kumimoji="1" lang="en-US" altLang="ja-JP" sz="1050" b="0"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mn-cs"/>
            </a:endParaRPr>
          </a:p>
        </p:txBody>
      </p:sp>
      <p:sp>
        <p:nvSpPr>
          <p:cNvPr id="12" name="フローチャート: 結合子 11">
            <a:extLst>
              <a:ext uri="{FF2B5EF4-FFF2-40B4-BE49-F238E27FC236}">
                <a16:creationId xmlns:a16="http://schemas.microsoft.com/office/drawing/2014/main" id="{C38FFF97-30E3-BBEC-D2F2-E1186F123F48}"/>
              </a:ext>
            </a:extLst>
          </p:cNvPr>
          <p:cNvSpPr>
            <a:spLocks noChangeAspect="1"/>
          </p:cNvSpPr>
          <p:nvPr/>
        </p:nvSpPr>
        <p:spPr>
          <a:xfrm>
            <a:off x="1692986" y="1835080"/>
            <a:ext cx="1296000" cy="1296000"/>
          </a:xfrm>
          <a:prstGeom prst="flowChartConnector">
            <a:avLst/>
          </a:prstGeom>
          <a:solidFill>
            <a:srgbClr val="EEF5FE"/>
          </a:solidFill>
          <a:ln>
            <a:solidFill>
              <a:srgbClr val="EEF5FE"/>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Pゴシック"/>
              <a:ea typeface="BIZ UDPゴシック"/>
              <a:cs typeface="+mn-cs"/>
            </a:endParaRPr>
          </a:p>
        </p:txBody>
      </p:sp>
      <p:sp>
        <p:nvSpPr>
          <p:cNvPr id="13" name="フローチャート: 結合子 12">
            <a:extLst>
              <a:ext uri="{FF2B5EF4-FFF2-40B4-BE49-F238E27FC236}">
                <a16:creationId xmlns:a16="http://schemas.microsoft.com/office/drawing/2014/main" id="{AE136B9B-C134-AC75-D25D-7BE810E220BD}"/>
              </a:ext>
            </a:extLst>
          </p:cNvPr>
          <p:cNvSpPr>
            <a:spLocks noChangeAspect="1"/>
          </p:cNvSpPr>
          <p:nvPr/>
        </p:nvSpPr>
        <p:spPr>
          <a:xfrm>
            <a:off x="6820700" y="1835080"/>
            <a:ext cx="1296000" cy="1296000"/>
          </a:xfrm>
          <a:prstGeom prst="flowChartConnector">
            <a:avLst/>
          </a:prstGeom>
          <a:solidFill>
            <a:srgbClr val="EEF5FE"/>
          </a:solidFill>
          <a:ln>
            <a:solidFill>
              <a:srgbClr val="EEF5FE"/>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Pゴシック"/>
              <a:ea typeface="BIZ UDPゴシック"/>
              <a:cs typeface="+mn-cs"/>
            </a:endParaRPr>
          </a:p>
        </p:txBody>
      </p:sp>
      <p:sp>
        <p:nvSpPr>
          <p:cNvPr id="14" name="フローチャート: 結合子 13">
            <a:extLst>
              <a:ext uri="{FF2B5EF4-FFF2-40B4-BE49-F238E27FC236}">
                <a16:creationId xmlns:a16="http://schemas.microsoft.com/office/drawing/2014/main" id="{3AFCADBE-5AFB-3295-4E7A-FBF257696E69}"/>
              </a:ext>
            </a:extLst>
          </p:cNvPr>
          <p:cNvSpPr>
            <a:spLocks noChangeAspect="1"/>
          </p:cNvSpPr>
          <p:nvPr/>
        </p:nvSpPr>
        <p:spPr>
          <a:xfrm>
            <a:off x="5110115" y="1835080"/>
            <a:ext cx="1296000" cy="1296000"/>
          </a:xfrm>
          <a:prstGeom prst="flowChartConnector">
            <a:avLst/>
          </a:prstGeom>
          <a:solidFill>
            <a:srgbClr val="EEF5FE"/>
          </a:solidFill>
          <a:ln>
            <a:solidFill>
              <a:srgbClr val="EEF5FE"/>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Pゴシック"/>
              <a:ea typeface="BIZ UDPゴシック"/>
              <a:cs typeface="+mn-cs"/>
            </a:endParaRPr>
          </a:p>
        </p:txBody>
      </p:sp>
      <p:sp>
        <p:nvSpPr>
          <p:cNvPr id="2" name="テキスト ボックス 1">
            <a:extLst>
              <a:ext uri="{FF2B5EF4-FFF2-40B4-BE49-F238E27FC236}">
                <a16:creationId xmlns:a16="http://schemas.microsoft.com/office/drawing/2014/main" id="{9C7CD59E-6A80-0F25-5739-DA8162D3FE51}"/>
              </a:ext>
            </a:extLst>
          </p:cNvPr>
          <p:cNvSpPr txBox="1"/>
          <p:nvPr/>
        </p:nvSpPr>
        <p:spPr>
          <a:xfrm>
            <a:off x="1692986" y="2425699"/>
            <a:ext cx="1296000"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rPr>
              <a:t>約</a:t>
            </a:r>
            <a:r>
              <a:rPr kumimoji="1" lang="en-US" altLang="ja-JP" sz="18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BIZ UDPゴシック"/>
                <a:ea typeface="BIZ UDPゴシック"/>
                <a:cs typeface="+mn-cs"/>
              </a:rPr>
              <a:t>850</a:t>
            </a:r>
            <a:r>
              <a:rPr kumimoji="1" lang="ja-JP" altLang="en-US" sz="1400" b="1" i="0" u="none"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rPr>
              <a:t>万人</a:t>
            </a:r>
            <a:endParaRPr kumimoji="1" lang="ja-JP" altLang="en-US" sz="1800" b="1" i="0" u="none"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endParaRPr>
          </a:p>
        </p:txBody>
      </p:sp>
      <p:sp>
        <p:nvSpPr>
          <p:cNvPr id="4" name="テキスト ボックス 3">
            <a:extLst>
              <a:ext uri="{FF2B5EF4-FFF2-40B4-BE49-F238E27FC236}">
                <a16:creationId xmlns:a16="http://schemas.microsoft.com/office/drawing/2014/main" id="{3F8AEC4C-FE0F-F055-F7B7-C3E9FE01BB24}"/>
              </a:ext>
            </a:extLst>
          </p:cNvPr>
          <p:cNvSpPr txBox="1"/>
          <p:nvPr/>
        </p:nvSpPr>
        <p:spPr>
          <a:xfrm>
            <a:off x="3399530" y="2425699"/>
            <a:ext cx="1296000"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rPr>
              <a:t>約</a:t>
            </a:r>
            <a:r>
              <a:rPr kumimoji="1" lang="ja-JP" altLang="en-US" sz="18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BIZ UDPゴシック"/>
                <a:ea typeface="BIZ UDPゴシック"/>
                <a:cs typeface="+mn-cs"/>
              </a:rPr>
              <a:t>１８</a:t>
            </a:r>
            <a:r>
              <a:rPr kumimoji="1" lang="en-US" altLang="ja-JP" sz="18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BIZ UDPゴシック"/>
                <a:ea typeface="BIZ UDPゴシック"/>
                <a:cs typeface="+mn-cs"/>
              </a:rPr>
              <a:t>5</a:t>
            </a:r>
            <a:r>
              <a:rPr kumimoji="1" lang="ja-JP" altLang="en-US" sz="1400" b="1" i="0" u="none"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rPr>
              <a:t>万人</a:t>
            </a:r>
            <a:endParaRPr kumimoji="1" lang="ja-JP" altLang="en-US" sz="1800" b="1" i="0" u="none"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endParaRPr>
          </a:p>
        </p:txBody>
      </p:sp>
      <p:sp>
        <p:nvSpPr>
          <p:cNvPr id="16" name="テキスト ボックス 15">
            <a:extLst>
              <a:ext uri="{FF2B5EF4-FFF2-40B4-BE49-F238E27FC236}">
                <a16:creationId xmlns:a16="http://schemas.microsoft.com/office/drawing/2014/main" id="{D5253BD0-79AF-43D0-6078-7DF3A0356675}"/>
              </a:ext>
            </a:extLst>
          </p:cNvPr>
          <p:cNvSpPr txBox="1"/>
          <p:nvPr/>
        </p:nvSpPr>
        <p:spPr>
          <a:xfrm>
            <a:off x="5110115" y="2425699"/>
            <a:ext cx="1296000"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rPr>
              <a:t>約</a:t>
            </a:r>
            <a:r>
              <a:rPr kumimoji="1" lang="en-US" altLang="ja-JP" sz="18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BIZ UDPゴシック"/>
                <a:ea typeface="BIZ UDPゴシック"/>
                <a:cs typeface="+mn-cs"/>
              </a:rPr>
              <a:t>130</a:t>
            </a:r>
            <a:r>
              <a:rPr kumimoji="1" lang="ja-JP" altLang="en-US" sz="1400" b="1" i="0" u="none"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rPr>
              <a:t>分</a:t>
            </a:r>
            <a:r>
              <a:rPr kumimoji="1" lang="en-US" altLang="ja-JP" sz="1400" b="1" i="0" u="none"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rPr>
              <a:t>/</a:t>
            </a:r>
            <a:r>
              <a:rPr kumimoji="1" lang="ja-JP" altLang="en-US" sz="1400" b="1" i="0" u="none"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rPr>
              <a:t>人</a:t>
            </a:r>
            <a:endParaRPr kumimoji="1" lang="ja-JP" altLang="en-US" sz="1800" b="1" i="0" u="none"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endParaRPr>
          </a:p>
        </p:txBody>
      </p:sp>
      <p:sp>
        <p:nvSpPr>
          <p:cNvPr id="17" name="テキスト ボックス 16">
            <a:extLst>
              <a:ext uri="{FF2B5EF4-FFF2-40B4-BE49-F238E27FC236}">
                <a16:creationId xmlns:a16="http://schemas.microsoft.com/office/drawing/2014/main" id="{135CD539-841D-69DB-8976-892CE9613D6E}"/>
              </a:ext>
            </a:extLst>
          </p:cNvPr>
          <p:cNvSpPr txBox="1"/>
          <p:nvPr/>
        </p:nvSpPr>
        <p:spPr>
          <a:xfrm>
            <a:off x="6820700" y="2425699"/>
            <a:ext cx="1296000"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rPr>
              <a:t>約</a:t>
            </a:r>
            <a:r>
              <a:rPr kumimoji="1" lang="en-US" altLang="ja-JP" sz="18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BIZ UDPゴシック"/>
                <a:ea typeface="BIZ UDPゴシック"/>
                <a:cs typeface="+mn-cs"/>
              </a:rPr>
              <a:t>100</a:t>
            </a:r>
            <a:r>
              <a:rPr kumimoji="1" lang="ja-JP" altLang="en-US" sz="1400" b="1" i="0" u="none"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rPr>
              <a:t>万人</a:t>
            </a:r>
            <a:endParaRPr kumimoji="1" lang="ja-JP" altLang="en-US" sz="1800" b="1" i="0" u="none" strike="noStrike" kern="1200" cap="none" spc="0" normalizeH="0" baseline="0" noProof="0">
              <a:ln>
                <a:noFill/>
              </a:ln>
              <a:solidFill>
                <a:srgbClr val="4472C4"/>
              </a:solidFill>
              <a:effectLst>
                <a:outerShdw blurRad="38100" dist="38100" dir="2700000" algn="tl">
                  <a:srgbClr val="000000">
                    <a:alpha val="43137"/>
                  </a:srgbClr>
                </a:outerShdw>
              </a:effectLst>
              <a:uLnTx/>
              <a:uFillTx/>
              <a:latin typeface="BIZ UDPゴシック"/>
              <a:ea typeface="BIZ UDPゴシック"/>
              <a:cs typeface="+mn-cs"/>
            </a:endParaRPr>
          </a:p>
        </p:txBody>
      </p:sp>
      <p:sp>
        <p:nvSpPr>
          <p:cNvPr id="7" name="四角形: 角を丸くする 6">
            <a:extLst>
              <a:ext uri="{FF2B5EF4-FFF2-40B4-BE49-F238E27FC236}">
                <a16:creationId xmlns:a16="http://schemas.microsoft.com/office/drawing/2014/main" id="{074B47C9-732E-C74C-1A8E-E61E2A8F246D}"/>
              </a:ext>
            </a:extLst>
          </p:cNvPr>
          <p:cNvSpPr/>
          <p:nvPr/>
        </p:nvSpPr>
        <p:spPr>
          <a:xfrm>
            <a:off x="1692380" y="2124715"/>
            <a:ext cx="1296000" cy="258136"/>
          </a:xfrm>
          <a:prstGeom prst="roundRect">
            <a:avLst/>
          </a:prstGeom>
          <a:solidFill>
            <a:schemeClr val="bg1"/>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srgbClr val="4472C4"/>
                </a:solidFill>
                <a:effectLst/>
                <a:uLnTx/>
                <a:uFillTx/>
                <a:latin typeface="BIZ UDPゴシック"/>
                <a:ea typeface="BIZ UDPゴシック"/>
                <a:cs typeface="+mn-cs"/>
              </a:rPr>
              <a:t>月間ユーザー数</a:t>
            </a:r>
          </a:p>
        </p:txBody>
      </p:sp>
      <p:sp>
        <p:nvSpPr>
          <p:cNvPr id="8" name="四角形: 角を丸くする 7">
            <a:extLst>
              <a:ext uri="{FF2B5EF4-FFF2-40B4-BE49-F238E27FC236}">
                <a16:creationId xmlns:a16="http://schemas.microsoft.com/office/drawing/2014/main" id="{E333681E-9524-71F0-EB1F-38CEA1C732F4}"/>
              </a:ext>
            </a:extLst>
          </p:cNvPr>
          <p:cNvSpPr/>
          <p:nvPr/>
        </p:nvSpPr>
        <p:spPr>
          <a:xfrm>
            <a:off x="3399530" y="2124715"/>
            <a:ext cx="1296000" cy="258136"/>
          </a:xfrm>
          <a:prstGeom prst="roundRect">
            <a:avLst/>
          </a:prstGeom>
          <a:solidFill>
            <a:schemeClr val="bg1"/>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100" b="1">
                <a:solidFill>
                  <a:srgbClr val="4472C4"/>
                </a:solidFill>
                <a:latin typeface="BIZ UDPゴシック"/>
                <a:ea typeface="BIZ UDPゴシック"/>
              </a:rPr>
              <a:t>1</a:t>
            </a:r>
            <a:r>
              <a:rPr lang="ja-JP" altLang="en-US" sz="1100" b="1">
                <a:solidFill>
                  <a:srgbClr val="4472C4"/>
                </a:solidFill>
                <a:latin typeface="BIZ UDPゴシック"/>
                <a:ea typeface="BIZ UDPゴシック"/>
              </a:rPr>
              <a:t>日の</a:t>
            </a:r>
            <a:r>
              <a:rPr kumimoji="1" lang="ja-JP" altLang="en-US" sz="1100" b="1" i="0" u="none" strike="noStrike" kern="1200" cap="none" spc="0" normalizeH="0" baseline="0" noProof="0">
                <a:ln>
                  <a:noFill/>
                </a:ln>
                <a:solidFill>
                  <a:srgbClr val="4472C4"/>
                </a:solidFill>
                <a:effectLst/>
                <a:uLnTx/>
                <a:uFillTx/>
                <a:latin typeface="BIZ UDPゴシック"/>
                <a:ea typeface="BIZ UDPゴシック"/>
                <a:cs typeface="+mn-cs"/>
              </a:rPr>
              <a:t>ユーザー数</a:t>
            </a:r>
          </a:p>
        </p:txBody>
      </p:sp>
      <p:sp>
        <p:nvSpPr>
          <p:cNvPr id="10" name="四角形: 角を丸くする 9">
            <a:extLst>
              <a:ext uri="{FF2B5EF4-FFF2-40B4-BE49-F238E27FC236}">
                <a16:creationId xmlns:a16="http://schemas.microsoft.com/office/drawing/2014/main" id="{5F40F2C1-903E-9BEE-ABF1-8897EDA68B96}"/>
              </a:ext>
            </a:extLst>
          </p:cNvPr>
          <p:cNvSpPr/>
          <p:nvPr/>
        </p:nvSpPr>
        <p:spPr>
          <a:xfrm>
            <a:off x="5110115" y="2124715"/>
            <a:ext cx="1296000" cy="258136"/>
          </a:xfrm>
          <a:prstGeom prst="roundRect">
            <a:avLst/>
          </a:prstGeom>
          <a:solidFill>
            <a:schemeClr val="bg1"/>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100" b="1">
                <a:solidFill>
                  <a:srgbClr val="4472C4"/>
                </a:solidFill>
                <a:latin typeface="BIZ UDPゴシック"/>
                <a:ea typeface="BIZ UDPゴシック"/>
              </a:rPr>
              <a:t>平均利用時間</a:t>
            </a:r>
            <a:r>
              <a:rPr lang="en-US" altLang="ja-JP" sz="1100" b="1">
                <a:solidFill>
                  <a:srgbClr val="4472C4"/>
                </a:solidFill>
                <a:latin typeface="BIZ UDPゴシック"/>
                <a:ea typeface="BIZ UDPゴシック"/>
              </a:rPr>
              <a:t>/</a:t>
            </a:r>
            <a:r>
              <a:rPr lang="ja-JP" altLang="en-US" sz="1100" b="1">
                <a:solidFill>
                  <a:srgbClr val="4472C4"/>
                </a:solidFill>
                <a:latin typeface="BIZ UDPゴシック"/>
                <a:ea typeface="BIZ UDPゴシック"/>
              </a:rPr>
              <a:t>日</a:t>
            </a:r>
            <a:endParaRPr kumimoji="1" lang="ja-JP" altLang="en-US" sz="1100" b="1" i="0" u="none" strike="noStrike" kern="1200" cap="none" spc="0" normalizeH="0" baseline="0" noProof="0">
              <a:ln>
                <a:noFill/>
              </a:ln>
              <a:solidFill>
                <a:srgbClr val="4472C4"/>
              </a:solidFill>
              <a:effectLst/>
              <a:uLnTx/>
              <a:uFillTx/>
              <a:latin typeface="BIZ UDPゴシック"/>
              <a:ea typeface="BIZ UDPゴシック"/>
              <a:cs typeface="+mn-cs"/>
            </a:endParaRPr>
          </a:p>
        </p:txBody>
      </p:sp>
      <p:sp>
        <p:nvSpPr>
          <p:cNvPr id="11" name="四角形: 角を丸くする 10">
            <a:extLst>
              <a:ext uri="{FF2B5EF4-FFF2-40B4-BE49-F238E27FC236}">
                <a16:creationId xmlns:a16="http://schemas.microsoft.com/office/drawing/2014/main" id="{690C1066-A1CE-5394-597F-378F6626E32E}"/>
              </a:ext>
            </a:extLst>
          </p:cNvPr>
          <p:cNvSpPr/>
          <p:nvPr/>
        </p:nvSpPr>
        <p:spPr>
          <a:xfrm>
            <a:off x="6820700" y="2124715"/>
            <a:ext cx="1296000" cy="258136"/>
          </a:xfrm>
          <a:prstGeom prst="roundRect">
            <a:avLst/>
          </a:prstGeom>
          <a:solidFill>
            <a:schemeClr val="bg1"/>
          </a:solidFill>
          <a:ln w="63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srgbClr val="4472C4"/>
                </a:solidFill>
                <a:effectLst/>
                <a:uLnTx/>
                <a:uFillTx/>
                <a:latin typeface="BIZ UDPゴシック"/>
                <a:ea typeface="BIZ UDPゴシック"/>
                <a:cs typeface="+mn-cs"/>
              </a:rPr>
              <a:t>有料会員数</a:t>
            </a:r>
          </a:p>
        </p:txBody>
      </p:sp>
      <p:pic>
        <p:nvPicPr>
          <p:cNvPr id="18" name="図 17">
            <a:extLst>
              <a:ext uri="{FF2B5EF4-FFF2-40B4-BE49-F238E27FC236}">
                <a16:creationId xmlns:a16="http://schemas.microsoft.com/office/drawing/2014/main" id="{2136F3E2-2793-1C33-E613-E57AF392A37D}"/>
              </a:ext>
            </a:extLst>
          </p:cNvPr>
          <p:cNvPicPr>
            <a:picLocks noChangeAspect="1"/>
          </p:cNvPicPr>
          <p:nvPr/>
        </p:nvPicPr>
        <p:blipFill>
          <a:blip r:embed="rId3"/>
          <a:stretch>
            <a:fillRect/>
          </a:stretch>
        </p:blipFill>
        <p:spPr>
          <a:xfrm>
            <a:off x="8380457" y="1209862"/>
            <a:ext cx="2213040" cy="4438273"/>
          </a:xfrm>
          <a:prstGeom prst="rect">
            <a:avLst/>
          </a:prstGeom>
        </p:spPr>
      </p:pic>
    </p:spTree>
    <p:extLst>
      <p:ext uri="{BB962C8B-B14F-4D97-AF65-F5344CB8AC3E}">
        <p14:creationId xmlns:p14="http://schemas.microsoft.com/office/powerpoint/2010/main" val="2619402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D6702403-B3EF-E173-2518-708C84DA66CD}"/>
              </a:ext>
            </a:extLst>
          </p:cNvPr>
          <p:cNvSpPr/>
          <p:nvPr/>
        </p:nvSpPr>
        <p:spPr>
          <a:xfrm>
            <a:off x="6244256" y="3585408"/>
            <a:ext cx="4320000" cy="20160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457212">
              <a:defRPr/>
            </a:pPr>
            <a:r>
              <a:rPr kumimoji="1" lang="en-US" altLang="ja-JP" sz="1050">
                <a:solidFill>
                  <a:prstClr val="black">
                    <a:lumMod val="75000"/>
                    <a:lumOff val="25000"/>
                  </a:prstClr>
                </a:solidFill>
                <a:latin typeface="BIZ UDPゴシック"/>
                <a:ea typeface="BIZ UDPゴシック"/>
              </a:rPr>
              <a:t>(%)</a:t>
            </a: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ja-JP" altLang="en-US" sz="1050">
              <a:solidFill>
                <a:prstClr val="black">
                  <a:lumMod val="75000"/>
                  <a:lumOff val="25000"/>
                </a:prstClr>
              </a:solidFill>
              <a:latin typeface="BIZ UDPゴシック"/>
              <a:ea typeface="BIZ UDPゴシック"/>
            </a:endParaRPr>
          </a:p>
        </p:txBody>
      </p:sp>
      <p:sp>
        <p:nvSpPr>
          <p:cNvPr id="31" name="正方形/長方形 30">
            <a:extLst>
              <a:ext uri="{FF2B5EF4-FFF2-40B4-BE49-F238E27FC236}">
                <a16:creationId xmlns:a16="http://schemas.microsoft.com/office/drawing/2014/main" id="{0E418486-A51D-8A99-1FC6-AED134D956D7}"/>
              </a:ext>
            </a:extLst>
          </p:cNvPr>
          <p:cNvSpPr/>
          <p:nvPr/>
        </p:nvSpPr>
        <p:spPr>
          <a:xfrm>
            <a:off x="1627744" y="3585408"/>
            <a:ext cx="4320000" cy="20160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457212">
              <a:defRPr/>
            </a:pPr>
            <a:r>
              <a:rPr kumimoji="1" lang="en-US" altLang="ja-JP" sz="1050">
                <a:solidFill>
                  <a:prstClr val="black">
                    <a:lumMod val="75000"/>
                    <a:lumOff val="25000"/>
                  </a:prstClr>
                </a:solidFill>
                <a:latin typeface="BIZ UDPゴシック"/>
                <a:ea typeface="BIZ UDPゴシック"/>
              </a:rPr>
              <a:t>(%)</a:t>
            </a: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ja-JP" altLang="en-US" sz="1050">
              <a:solidFill>
                <a:prstClr val="black">
                  <a:lumMod val="75000"/>
                  <a:lumOff val="25000"/>
                </a:prstClr>
              </a:solidFill>
              <a:latin typeface="BIZ UDPゴシック"/>
              <a:ea typeface="BIZ UDPゴシック"/>
            </a:endParaRPr>
          </a:p>
        </p:txBody>
      </p:sp>
      <p:sp>
        <p:nvSpPr>
          <p:cNvPr id="30" name="正方形/長方形 29">
            <a:extLst>
              <a:ext uri="{FF2B5EF4-FFF2-40B4-BE49-F238E27FC236}">
                <a16:creationId xmlns:a16="http://schemas.microsoft.com/office/drawing/2014/main" id="{2C39BCC1-3C53-F16D-F66F-6F6075A54D80}"/>
              </a:ext>
            </a:extLst>
          </p:cNvPr>
          <p:cNvSpPr/>
          <p:nvPr/>
        </p:nvSpPr>
        <p:spPr>
          <a:xfrm>
            <a:off x="6244256" y="1462718"/>
            <a:ext cx="4320000" cy="20160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050">
                <a:solidFill>
                  <a:schemeClr val="tx1">
                    <a:lumMod val="75000"/>
                    <a:lumOff val="25000"/>
                  </a:schemeClr>
                </a:solidFill>
              </a:rPr>
              <a:t>(%)</a:t>
            </a:r>
          </a:p>
          <a:p>
            <a:endParaRPr kumimoji="1" lang="en-US" altLang="ja-JP" sz="1050">
              <a:solidFill>
                <a:schemeClr val="tx1">
                  <a:lumMod val="75000"/>
                  <a:lumOff val="25000"/>
                </a:schemeClr>
              </a:solidFill>
            </a:endParaRPr>
          </a:p>
          <a:p>
            <a:endParaRPr kumimoji="1" lang="en-US" altLang="ja-JP" sz="1050">
              <a:solidFill>
                <a:schemeClr val="tx1">
                  <a:lumMod val="75000"/>
                  <a:lumOff val="25000"/>
                </a:schemeClr>
              </a:solidFill>
            </a:endParaRPr>
          </a:p>
          <a:p>
            <a:endParaRPr kumimoji="1" lang="en-US" altLang="ja-JP" sz="1050">
              <a:solidFill>
                <a:schemeClr val="tx1">
                  <a:lumMod val="75000"/>
                  <a:lumOff val="25000"/>
                </a:schemeClr>
              </a:solidFill>
            </a:endParaRPr>
          </a:p>
          <a:p>
            <a:endParaRPr kumimoji="1" lang="en-US" altLang="ja-JP" sz="1050">
              <a:solidFill>
                <a:schemeClr val="tx1">
                  <a:lumMod val="75000"/>
                  <a:lumOff val="25000"/>
                </a:schemeClr>
              </a:solidFill>
            </a:endParaRPr>
          </a:p>
          <a:p>
            <a:endParaRPr kumimoji="1" lang="en-US" altLang="ja-JP" sz="1050">
              <a:solidFill>
                <a:schemeClr val="tx1">
                  <a:lumMod val="75000"/>
                  <a:lumOff val="25000"/>
                </a:schemeClr>
              </a:solidFill>
            </a:endParaRPr>
          </a:p>
          <a:p>
            <a:endParaRPr kumimoji="1" lang="en-US" altLang="ja-JP" sz="1050">
              <a:solidFill>
                <a:schemeClr val="tx1">
                  <a:lumMod val="75000"/>
                  <a:lumOff val="25000"/>
                </a:schemeClr>
              </a:solidFill>
            </a:endParaRPr>
          </a:p>
          <a:p>
            <a:endParaRPr kumimoji="1" lang="en-US" altLang="ja-JP" sz="1050">
              <a:solidFill>
                <a:schemeClr val="tx1">
                  <a:lumMod val="75000"/>
                  <a:lumOff val="25000"/>
                </a:schemeClr>
              </a:solidFill>
            </a:endParaRPr>
          </a:p>
          <a:p>
            <a:endParaRPr kumimoji="1" lang="en-US" altLang="ja-JP" sz="1050">
              <a:solidFill>
                <a:schemeClr val="tx1">
                  <a:lumMod val="75000"/>
                  <a:lumOff val="25000"/>
                </a:schemeClr>
              </a:solidFill>
            </a:endParaRPr>
          </a:p>
          <a:p>
            <a:endParaRPr kumimoji="1" lang="en-US" altLang="ja-JP" sz="1050">
              <a:solidFill>
                <a:schemeClr val="tx1">
                  <a:lumMod val="75000"/>
                  <a:lumOff val="25000"/>
                </a:schemeClr>
              </a:solidFill>
            </a:endParaRPr>
          </a:p>
          <a:p>
            <a:endParaRPr kumimoji="1" lang="en-US" altLang="ja-JP" sz="1050">
              <a:solidFill>
                <a:schemeClr val="tx1">
                  <a:lumMod val="75000"/>
                  <a:lumOff val="25000"/>
                </a:schemeClr>
              </a:solidFill>
            </a:endParaRPr>
          </a:p>
          <a:p>
            <a:endParaRPr kumimoji="1" lang="ja-JP" altLang="en-US" sz="1050">
              <a:solidFill>
                <a:schemeClr val="tx1">
                  <a:lumMod val="75000"/>
                  <a:lumOff val="25000"/>
                </a:schemeClr>
              </a:solidFill>
            </a:endParaRPr>
          </a:p>
        </p:txBody>
      </p:sp>
      <p:sp>
        <p:nvSpPr>
          <p:cNvPr id="29" name="正方形/長方形 28">
            <a:extLst>
              <a:ext uri="{FF2B5EF4-FFF2-40B4-BE49-F238E27FC236}">
                <a16:creationId xmlns:a16="http://schemas.microsoft.com/office/drawing/2014/main" id="{6A2F4DC1-4248-5DBE-BDEB-FB398D9C79C3}"/>
              </a:ext>
            </a:extLst>
          </p:cNvPr>
          <p:cNvSpPr/>
          <p:nvPr/>
        </p:nvSpPr>
        <p:spPr>
          <a:xfrm>
            <a:off x="1627744" y="1467274"/>
            <a:ext cx="4320000" cy="201600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457212">
              <a:defRPr/>
            </a:pPr>
            <a:r>
              <a:rPr kumimoji="1" lang="en-US" altLang="ja-JP" sz="1050">
                <a:solidFill>
                  <a:prstClr val="black">
                    <a:lumMod val="75000"/>
                    <a:lumOff val="25000"/>
                  </a:prstClr>
                </a:solidFill>
                <a:latin typeface="BIZ UDPゴシック"/>
                <a:ea typeface="BIZ UDPゴシック"/>
              </a:rPr>
              <a:t>(%)</a:t>
            </a: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en-US" altLang="ja-JP" sz="1050">
              <a:solidFill>
                <a:prstClr val="black">
                  <a:lumMod val="75000"/>
                  <a:lumOff val="25000"/>
                </a:prstClr>
              </a:solidFill>
              <a:latin typeface="BIZ UDPゴシック"/>
              <a:ea typeface="BIZ UDPゴシック"/>
            </a:endParaRPr>
          </a:p>
          <a:p>
            <a:pPr defTabSz="457212">
              <a:defRPr/>
            </a:pPr>
            <a:endParaRPr kumimoji="1" lang="ja-JP" altLang="en-US" sz="1050">
              <a:solidFill>
                <a:prstClr val="black">
                  <a:lumMod val="75000"/>
                  <a:lumOff val="25000"/>
                </a:prstClr>
              </a:solidFill>
              <a:latin typeface="BIZ UDPゴシック"/>
              <a:ea typeface="BIZ UDPゴシック"/>
            </a:endParaRPr>
          </a:p>
        </p:txBody>
      </p:sp>
      <p:graphicFrame>
        <p:nvGraphicFramePr>
          <p:cNvPr id="24" name="グラフ 23">
            <a:extLst>
              <a:ext uri="{FF2B5EF4-FFF2-40B4-BE49-F238E27FC236}">
                <a16:creationId xmlns:a16="http://schemas.microsoft.com/office/drawing/2014/main" id="{260E3A51-403F-3DE1-4267-43076D3877B4}"/>
              </a:ext>
            </a:extLst>
          </p:cNvPr>
          <p:cNvGraphicFramePr/>
          <p:nvPr>
            <p:extLst>
              <p:ext uri="{D42A27DB-BD31-4B8C-83A1-F6EECF244321}">
                <p14:modId xmlns:p14="http://schemas.microsoft.com/office/powerpoint/2010/main" val="3344249535"/>
              </p:ext>
            </p:extLst>
          </p:nvPr>
        </p:nvGraphicFramePr>
        <p:xfrm>
          <a:off x="6244256" y="1462719"/>
          <a:ext cx="4320000" cy="255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7" name="グラフ 26">
            <a:extLst>
              <a:ext uri="{FF2B5EF4-FFF2-40B4-BE49-F238E27FC236}">
                <a16:creationId xmlns:a16="http://schemas.microsoft.com/office/drawing/2014/main" id="{D1F5A4DE-7510-5CDC-5977-271678EBEA13}"/>
              </a:ext>
            </a:extLst>
          </p:cNvPr>
          <p:cNvGraphicFramePr/>
          <p:nvPr>
            <p:extLst>
              <p:ext uri="{D42A27DB-BD31-4B8C-83A1-F6EECF244321}">
                <p14:modId xmlns:p14="http://schemas.microsoft.com/office/powerpoint/2010/main" val="4248252803"/>
              </p:ext>
            </p:extLst>
          </p:nvPr>
        </p:nvGraphicFramePr>
        <p:xfrm>
          <a:off x="6244256" y="3585408"/>
          <a:ext cx="4320000" cy="25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グラフ 27">
            <a:extLst>
              <a:ext uri="{FF2B5EF4-FFF2-40B4-BE49-F238E27FC236}">
                <a16:creationId xmlns:a16="http://schemas.microsoft.com/office/drawing/2014/main" id="{D68FAF22-D57A-F562-9353-1E13BEA948E2}"/>
              </a:ext>
            </a:extLst>
          </p:cNvPr>
          <p:cNvGraphicFramePr/>
          <p:nvPr>
            <p:extLst>
              <p:ext uri="{D42A27DB-BD31-4B8C-83A1-F6EECF244321}">
                <p14:modId xmlns:p14="http://schemas.microsoft.com/office/powerpoint/2010/main" val="3398788621"/>
              </p:ext>
            </p:extLst>
          </p:nvPr>
        </p:nvGraphicFramePr>
        <p:xfrm>
          <a:off x="1627744" y="1467274"/>
          <a:ext cx="4320000" cy="255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グラフ 25">
            <a:extLst>
              <a:ext uri="{FF2B5EF4-FFF2-40B4-BE49-F238E27FC236}">
                <a16:creationId xmlns:a16="http://schemas.microsoft.com/office/drawing/2014/main" id="{F2E966E7-1144-6A52-C88E-8CAD043EFB37}"/>
              </a:ext>
            </a:extLst>
          </p:cNvPr>
          <p:cNvGraphicFramePr/>
          <p:nvPr>
            <p:extLst>
              <p:ext uri="{D42A27DB-BD31-4B8C-83A1-F6EECF244321}">
                <p14:modId xmlns:p14="http://schemas.microsoft.com/office/powerpoint/2010/main" val="3690477791"/>
              </p:ext>
            </p:extLst>
          </p:nvPr>
        </p:nvGraphicFramePr>
        <p:xfrm>
          <a:off x="1627744" y="3585408"/>
          <a:ext cx="4320000" cy="2556000"/>
        </p:xfrm>
        <a:graphic>
          <a:graphicData uri="http://schemas.openxmlformats.org/drawingml/2006/chart">
            <c:chart xmlns:c="http://schemas.openxmlformats.org/drawingml/2006/chart" xmlns:r="http://schemas.openxmlformats.org/officeDocument/2006/relationships" r:id="rId5"/>
          </a:graphicData>
        </a:graphic>
      </p:graphicFrame>
      <p:pic>
        <p:nvPicPr>
          <p:cNvPr id="8196" name="Picture 2" descr="spac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2277" y="46040"/>
            <a:ext cx="952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1">
            <a:extLst>
              <a:ext uri="{FF2B5EF4-FFF2-40B4-BE49-F238E27FC236}">
                <a16:creationId xmlns:a16="http://schemas.microsoft.com/office/drawing/2014/main" id="{6B8920F3-44D3-4F27-BFC0-A350B65ACFE0}"/>
              </a:ext>
            </a:extLst>
          </p:cNvPr>
          <p:cNvSpPr>
            <a:spLocks noChangeArrowheads="1"/>
          </p:cNvSpPr>
          <p:nvPr/>
        </p:nvSpPr>
        <p:spPr bwMode="auto">
          <a:xfrm>
            <a:off x="1143000" y="41192"/>
            <a:ext cx="7281316" cy="29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spcBef>
                <a:spcPct val="20000"/>
              </a:spcBef>
              <a:buChar char="–"/>
              <a:defRPr kumimoji="1" sz="2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spcBef>
                <a:spcPct val="20000"/>
              </a:spcBef>
              <a:buChar char="•"/>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spcBef>
                <a:spcPct val="20000"/>
              </a:spcBef>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spcBef>
                <a:spcPct val="20000"/>
              </a:spcBef>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eaLnBrk="0" fontAlgn="base" hangingPunct="0">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6pPr>
            <a:lvl7pPr marL="2971800" indent="-228600" eaLnBrk="0" fontAlgn="base" hangingPunct="0">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7pPr>
            <a:lvl8pPr marL="3429000" indent="-228600" eaLnBrk="0" fontAlgn="base" hangingPunct="0">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8pPr>
            <a:lvl9pPr marL="3886200" indent="-228600" eaLnBrk="0" fontAlgn="base" hangingPunct="0">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9pPr>
          </a:lstStyle>
          <a:p>
            <a:pPr defTabSz="914423" eaLnBrk="0" fontAlgn="base" hangingPunct="0">
              <a:spcBef>
                <a:spcPct val="0"/>
              </a:spcBef>
              <a:spcAft>
                <a:spcPct val="0"/>
              </a:spcAft>
              <a:buNone/>
              <a:defRPr/>
            </a:pPr>
            <a:r>
              <a:rPr lang="ja-JP" altLang="en-US" sz="1290" b="1">
                <a:solidFill>
                  <a:srgbClr val="FFFFFF"/>
                </a:solidFill>
                <a:latin typeface="+mn-ea"/>
                <a:ea typeface="+mn-ea"/>
              </a:rPr>
              <a:t>　　　</a:t>
            </a:r>
            <a:r>
              <a:rPr lang="ja-JP" altLang="en-US" sz="1290" b="1" u="sng">
                <a:solidFill>
                  <a:srgbClr val="FFFFFF"/>
                </a:solidFill>
                <a:latin typeface="+mn-ea"/>
                <a:ea typeface="+mn-ea"/>
              </a:rPr>
              <a:t>ラジオは「ながら接触」しやすいメディア！</a:t>
            </a:r>
            <a:endParaRPr lang="en-US" altLang="ja-JP" sz="1290" b="1" u="sng">
              <a:solidFill>
                <a:srgbClr val="FFFFFF"/>
              </a:solidFill>
              <a:latin typeface="+mn-ea"/>
              <a:ea typeface="+mn-ea"/>
            </a:endParaRPr>
          </a:p>
        </p:txBody>
      </p:sp>
      <p:sp>
        <p:nvSpPr>
          <p:cNvPr id="4" name="コンテンツ プレースホルダー 3">
            <a:extLst>
              <a:ext uri="{FF2B5EF4-FFF2-40B4-BE49-F238E27FC236}">
                <a16:creationId xmlns:a16="http://schemas.microsoft.com/office/drawing/2014/main" id="{0A009A1D-0CE7-C2D9-0583-FD95C1A7D4A8}"/>
              </a:ext>
            </a:extLst>
          </p:cNvPr>
          <p:cNvSpPr>
            <a:spLocks noGrp="1"/>
          </p:cNvSpPr>
          <p:nvPr>
            <p:ph type="body" sz="quarter" idx="13"/>
          </p:nvPr>
        </p:nvSpPr>
        <p:spPr/>
        <p:txBody>
          <a:bodyPr>
            <a:normAutofit/>
          </a:bodyPr>
          <a:lstStyle/>
          <a:p>
            <a:r>
              <a:rPr lang="ja-JP" altLang="en-US"/>
              <a:t>仕事中や買い物に行く移動中など、屋内でも屋外でも「ながら聴取」されるメディアです。</a:t>
            </a:r>
          </a:p>
        </p:txBody>
      </p:sp>
      <p:sp>
        <p:nvSpPr>
          <p:cNvPr id="3" name="タイトル 2">
            <a:extLst>
              <a:ext uri="{FF2B5EF4-FFF2-40B4-BE49-F238E27FC236}">
                <a16:creationId xmlns:a16="http://schemas.microsoft.com/office/drawing/2014/main" id="{CED08F41-4DD4-1530-F179-E667BC3E21D7}"/>
              </a:ext>
            </a:extLst>
          </p:cNvPr>
          <p:cNvSpPr>
            <a:spLocks noGrp="1"/>
          </p:cNvSpPr>
          <p:nvPr>
            <p:ph type="title"/>
          </p:nvPr>
        </p:nvSpPr>
        <p:spPr/>
        <p:txBody>
          <a:bodyPr>
            <a:normAutofit/>
          </a:bodyPr>
          <a:lstStyle/>
          <a:p>
            <a:r>
              <a:rPr lang="ja-JP" altLang="en-US"/>
              <a:t>ラジオの現在地について</a:t>
            </a:r>
          </a:p>
        </p:txBody>
      </p:sp>
      <p:sp>
        <p:nvSpPr>
          <p:cNvPr id="18" name="テキスト ボックス 17">
            <a:extLst>
              <a:ext uri="{FF2B5EF4-FFF2-40B4-BE49-F238E27FC236}">
                <a16:creationId xmlns:a16="http://schemas.microsoft.com/office/drawing/2014/main" id="{CC0AB0CE-EDB4-4EA6-A618-419D7EB63B62}"/>
              </a:ext>
            </a:extLst>
          </p:cNvPr>
          <p:cNvSpPr txBox="1"/>
          <p:nvPr/>
        </p:nvSpPr>
        <p:spPr>
          <a:xfrm>
            <a:off x="4801413" y="5666774"/>
            <a:ext cx="2589170" cy="215444"/>
          </a:xfrm>
          <a:prstGeom prst="rect">
            <a:avLst/>
          </a:prstGeom>
          <a:noFill/>
        </p:spPr>
        <p:txBody>
          <a:bodyPr wrap="none" rtlCol="0">
            <a:spAutoFit/>
          </a:bodyPr>
          <a:lstStyle/>
          <a:p>
            <a:pPr algn="ctr"/>
            <a:r>
              <a:rPr lang="ja-JP" altLang="en-US" sz="800">
                <a:solidFill>
                  <a:schemeClr val="tx1">
                    <a:lumMod val="75000"/>
                    <a:lumOff val="25000"/>
                  </a:schemeClr>
                </a:solidFill>
                <a:latin typeface="BIZ UDPゴシック" panose="020B0400000000000000" pitchFamily="50" charset="-128"/>
                <a:ea typeface="BIZ UDPゴシック" panose="020B0400000000000000" pitchFamily="50" charset="-128"/>
              </a:rPr>
              <a:t>株式会社ビデオリサーチによる関西圏個人聴取率調査</a:t>
            </a:r>
          </a:p>
        </p:txBody>
      </p:sp>
      <p:sp>
        <p:nvSpPr>
          <p:cNvPr id="2" name="スライド番号プレースホルダー 3">
            <a:extLst>
              <a:ext uri="{FF2B5EF4-FFF2-40B4-BE49-F238E27FC236}">
                <a16:creationId xmlns:a16="http://schemas.microsoft.com/office/drawing/2014/main" id="{ABB8AEBF-8A9A-3055-1721-765EE3C7D1C6}"/>
              </a:ext>
            </a:extLst>
          </p:cNvPr>
          <p:cNvSpPr>
            <a:spLocks noGrp="1"/>
          </p:cNvSpPr>
          <p:nvPr>
            <p:ph type="sldNum" sz="quarter" idx="12"/>
          </p:nvPr>
        </p:nvSpPr>
        <p:spPr>
          <a:xfrm>
            <a:off x="8826919" y="501650"/>
            <a:ext cx="2743200" cy="365125"/>
          </a:xfrm>
        </p:spPr>
        <p:txBody>
          <a:bodyPr/>
          <a:lstStyle/>
          <a:p>
            <a:pPr>
              <a:defRPr/>
            </a:pPr>
            <a:fld id="{A235EF90-4A2E-483D-8024-7EAC4E40F8E4}" type="slidenum">
              <a:rPr lang="en-US" altLang="ja-JP" smtClean="0"/>
              <a:pPr>
                <a:defRPr/>
              </a:pPr>
              <a:t>21</a:t>
            </a:fld>
            <a:endParaRPr lang="en-US" altLang="ja-JP"/>
          </a:p>
        </p:txBody>
      </p:sp>
    </p:spTree>
    <p:extLst>
      <p:ext uri="{BB962C8B-B14F-4D97-AF65-F5344CB8AC3E}">
        <p14:creationId xmlns:p14="http://schemas.microsoft.com/office/powerpoint/2010/main" val="332943517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グラフ 10">
            <a:extLst>
              <a:ext uri="{FF2B5EF4-FFF2-40B4-BE49-F238E27FC236}">
                <a16:creationId xmlns:a16="http://schemas.microsoft.com/office/drawing/2014/main" id="{65CB6B64-B909-CAE0-1257-D0F3AB8CB3E9}"/>
              </a:ext>
            </a:extLst>
          </p:cNvPr>
          <p:cNvGraphicFramePr>
            <a:graphicFrameLocks/>
          </p:cNvGraphicFramePr>
          <p:nvPr>
            <p:extLst>
              <p:ext uri="{D42A27DB-BD31-4B8C-83A1-F6EECF244321}">
                <p14:modId xmlns:p14="http://schemas.microsoft.com/office/powerpoint/2010/main" val="3735601634"/>
              </p:ext>
            </p:extLst>
          </p:nvPr>
        </p:nvGraphicFramePr>
        <p:xfrm>
          <a:off x="5354831" y="1799984"/>
          <a:ext cx="5957254" cy="2595988"/>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5"/>
          <p:cNvGrpSpPr/>
          <p:nvPr/>
        </p:nvGrpSpPr>
        <p:grpSpPr>
          <a:xfrm>
            <a:off x="609600" y="511175"/>
            <a:ext cx="10972800" cy="5486400"/>
            <a:chOff x="0" y="0"/>
            <a:chExt cx="4334933" cy="2167467"/>
          </a:xfrm>
          <a:noFill/>
        </p:grpSpPr>
        <p:sp>
          <p:nvSpPr>
            <p:cNvPr id="6" name="Freeform 6"/>
            <p:cNvSpPr/>
            <p:nvPr/>
          </p:nvSpPr>
          <p:spPr>
            <a:xfrm>
              <a:off x="0" y="0"/>
              <a:ext cx="4334933" cy="2167467"/>
            </a:xfrm>
            <a:custGeom>
              <a:avLst/>
              <a:gdLst/>
              <a:ahLst/>
              <a:cxnLst/>
              <a:rect l="l" t="t" r="r" b="b"/>
              <a:pathLst>
                <a:path w="4334933" h="2167467">
                  <a:moveTo>
                    <a:pt x="0" y="0"/>
                  </a:moveTo>
                  <a:lnTo>
                    <a:pt x="4334933" y="0"/>
                  </a:lnTo>
                  <a:lnTo>
                    <a:pt x="4334933" y="2167467"/>
                  </a:lnTo>
                  <a:lnTo>
                    <a:pt x="0" y="2167467"/>
                  </a:lnTo>
                  <a:close/>
                </a:path>
              </a:pathLst>
            </a:custGeom>
            <a:grpFill/>
            <a:ln w="19050" cap="sq">
              <a:solidFill>
                <a:srgbClr val="050102"/>
              </a:solidFill>
              <a:prstDash val="solid"/>
              <a:miter/>
            </a:ln>
          </p:spPr>
          <p:txBody>
            <a:bodyPr/>
            <a:lstStyle/>
            <a:p>
              <a:endParaRPr lang="ja-JP" altLang="en-US" sz="1200">
                <a:latin typeface="+mn-ea"/>
              </a:endParaRPr>
            </a:p>
          </p:txBody>
        </p:sp>
        <p:sp>
          <p:nvSpPr>
            <p:cNvPr id="7" name="TextBox 7"/>
            <p:cNvSpPr txBox="1"/>
            <p:nvPr/>
          </p:nvSpPr>
          <p:spPr>
            <a:xfrm>
              <a:off x="0" y="-57150"/>
              <a:ext cx="4334933" cy="2224617"/>
            </a:xfrm>
            <a:prstGeom prst="rect">
              <a:avLst/>
            </a:prstGeom>
            <a:grpFill/>
          </p:spPr>
          <p:txBody>
            <a:bodyPr lIns="33867" tIns="33867" rIns="33867" bIns="33867" rtlCol="0" anchor="ctr"/>
            <a:lstStyle/>
            <a:p>
              <a:pPr algn="ctr">
                <a:lnSpc>
                  <a:spcPts val="2432"/>
                </a:lnSpc>
              </a:pPr>
              <a:endParaRPr sz="1200">
                <a:latin typeface="+mn-ea"/>
              </a:endParaRPr>
            </a:p>
          </p:txBody>
        </p:sp>
      </p:grpSp>
      <p:sp>
        <p:nvSpPr>
          <p:cNvPr id="2" name="テキスト プレースホルダー 1">
            <a:extLst>
              <a:ext uri="{FF2B5EF4-FFF2-40B4-BE49-F238E27FC236}">
                <a16:creationId xmlns:a16="http://schemas.microsoft.com/office/drawing/2014/main" id="{BB754BBA-2C0E-0525-D60C-6C1FAF6325EC}"/>
              </a:ext>
            </a:extLst>
          </p:cNvPr>
          <p:cNvSpPr>
            <a:spLocks noGrp="1"/>
          </p:cNvSpPr>
          <p:nvPr>
            <p:ph type="body" sz="quarter" idx="13"/>
          </p:nvPr>
        </p:nvSpPr>
        <p:spPr/>
        <p:txBody>
          <a:bodyPr/>
          <a:lstStyle/>
          <a:p>
            <a:r>
              <a:rPr lang="ja-JP" altLang="en-US">
                <a:latin typeface="+mn-ea"/>
              </a:rPr>
              <a:t>ラジオ広告に関して</a:t>
            </a:r>
          </a:p>
        </p:txBody>
      </p:sp>
      <p:sp>
        <p:nvSpPr>
          <p:cNvPr id="276" name="タイトル 275">
            <a:extLst>
              <a:ext uri="{FF2B5EF4-FFF2-40B4-BE49-F238E27FC236}">
                <a16:creationId xmlns:a16="http://schemas.microsoft.com/office/drawing/2014/main" id="{0105F223-C11E-E2BD-ADFC-6B63ABDC8C54}"/>
              </a:ext>
            </a:extLst>
          </p:cNvPr>
          <p:cNvSpPr>
            <a:spLocks noGrp="1"/>
          </p:cNvSpPr>
          <p:nvPr>
            <p:ph type="title"/>
          </p:nvPr>
        </p:nvSpPr>
        <p:spPr/>
        <p:txBody>
          <a:bodyPr>
            <a:normAutofit/>
          </a:bodyPr>
          <a:lstStyle/>
          <a:p>
            <a:r>
              <a:rPr lang="ja-JP" altLang="en-US">
                <a:latin typeface="+mn-ea"/>
                <a:ea typeface="+mn-ea"/>
              </a:rPr>
              <a:t>ラジオの現在地について</a:t>
            </a:r>
          </a:p>
        </p:txBody>
      </p:sp>
      <p:pic>
        <p:nvPicPr>
          <p:cNvPr id="3" name="図 2">
            <a:extLst>
              <a:ext uri="{FF2B5EF4-FFF2-40B4-BE49-F238E27FC236}">
                <a16:creationId xmlns:a16="http://schemas.microsoft.com/office/drawing/2014/main" id="{87666EC0-8CB4-8384-B777-4FB091937634}"/>
              </a:ext>
            </a:extLst>
          </p:cNvPr>
          <p:cNvPicPr>
            <a:picLocks noChangeAspect="1"/>
          </p:cNvPicPr>
          <p:nvPr/>
        </p:nvPicPr>
        <p:blipFill>
          <a:blip r:embed="rId3" cstate="screen">
            <a:duotone>
              <a:srgbClr val="4472C4">
                <a:shade val="45000"/>
                <a:satMod val="135000"/>
              </a:srgbClr>
              <a:prstClr val="white"/>
            </a:duotone>
            <a:extLst>
              <a:ext uri="{28A0092B-C50C-407E-A947-70E740481C1C}">
                <a14:useLocalDpi xmlns:a14="http://schemas.microsoft.com/office/drawing/2010/main"/>
              </a:ext>
            </a:extLst>
          </a:blip>
          <a:stretch>
            <a:fillRect/>
          </a:stretch>
        </p:blipFill>
        <p:spPr>
          <a:xfrm>
            <a:off x="1133243" y="1721520"/>
            <a:ext cx="4072799" cy="1629502"/>
          </a:xfrm>
          <a:prstGeom prst="rect">
            <a:avLst/>
          </a:prstGeom>
        </p:spPr>
      </p:pic>
      <p:sp>
        <p:nvSpPr>
          <p:cNvPr id="8" name="正方形/長方形 7">
            <a:extLst>
              <a:ext uri="{FF2B5EF4-FFF2-40B4-BE49-F238E27FC236}">
                <a16:creationId xmlns:a16="http://schemas.microsoft.com/office/drawing/2014/main" id="{B66CA4D7-DF42-A47F-BF45-9375D7AB47CF}"/>
              </a:ext>
            </a:extLst>
          </p:cNvPr>
          <p:cNvSpPr/>
          <p:nvPr/>
        </p:nvSpPr>
        <p:spPr>
          <a:xfrm>
            <a:off x="1133243" y="1721521"/>
            <a:ext cx="1205666" cy="1705350"/>
          </a:xfrm>
          <a:prstGeom prst="rect">
            <a:avLst/>
          </a:prstGeom>
          <a:noFill/>
          <a:ln w="381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mn-ea"/>
              <a:cs typeface="+mn-cs"/>
            </a:endParaRPr>
          </a:p>
        </p:txBody>
      </p:sp>
      <p:sp>
        <p:nvSpPr>
          <p:cNvPr id="9" name="矢印: 右 8">
            <a:extLst>
              <a:ext uri="{FF2B5EF4-FFF2-40B4-BE49-F238E27FC236}">
                <a16:creationId xmlns:a16="http://schemas.microsoft.com/office/drawing/2014/main" id="{33A5B8AE-E155-9892-E788-AFD31F4B32F2}"/>
              </a:ext>
            </a:extLst>
          </p:cNvPr>
          <p:cNvSpPr/>
          <p:nvPr/>
        </p:nvSpPr>
        <p:spPr>
          <a:xfrm>
            <a:off x="2098587" y="1930136"/>
            <a:ext cx="2628000" cy="152400"/>
          </a:xfrm>
          <a:prstGeom prst="rightArrow">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mn-ea"/>
              <a:cs typeface="+mn-cs"/>
            </a:endParaRPr>
          </a:p>
        </p:txBody>
      </p:sp>
      <p:grpSp>
        <p:nvGrpSpPr>
          <p:cNvPr id="13" name="グループ化 12">
            <a:extLst>
              <a:ext uri="{FF2B5EF4-FFF2-40B4-BE49-F238E27FC236}">
                <a16:creationId xmlns:a16="http://schemas.microsoft.com/office/drawing/2014/main" id="{4E1C634F-8DDB-4092-93A2-06874F133469}"/>
              </a:ext>
            </a:extLst>
          </p:cNvPr>
          <p:cNvGrpSpPr/>
          <p:nvPr/>
        </p:nvGrpSpPr>
        <p:grpSpPr>
          <a:xfrm>
            <a:off x="5903211" y="1645690"/>
            <a:ext cx="5142434" cy="1145120"/>
            <a:chOff x="2934789" y="3762067"/>
            <a:chExt cx="6601098" cy="1194803"/>
          </a:xfrm>
        </p:grpSpPr>
        <p:sp>
          <p:nvSpPr>
            <p:cNvPr id="14" name="二等辺三角形 13">
              <a:extLst>
                <a:ext uri="{FF2B5EF4-FFF2-40B4-BE49-F238E27FC236}">
                  <a16:creationId xmlns:a16="http://schemas.microsoft.com/office/drawing/2014/main" id="{D50291C2-D7A0-5BB5-6030-A9228B09421D}"/>
                </a:ext>
              </a:extLst>
            </p:cNvPr>
            <p:cNvSpPr/>
            <p:nvPr/>
          </p:nvSpPr>
          <p:spPr>
            <a:xfrm rot="1452792" flipH="1" flipV="1">
              <a:off x="3112852" y="3946370"/>
              <a:ext cx="230331" cy="478504"/>
            </a:xfrm>
            <a:prstGeom prst="triangle">
              <a:avLst/>
            </a:prstGeom>
            <a:solidFill>
              <a:srgbClr val="4472C4">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mn-ea"/>
                <a:cs typeface="+mn-cs"/>
              </a:endParaRPr>
            </a:p>
          </p:txBody>
        </p:sp>
        <p:sp>
          <p:nvSpPr>
            <p:cNvPr id="15" name="二等辺三角形 14">
              <a:extLst>
                <a:ext uri="{FF2B5EF4-FFF2-40B4-BE49-F238E27FC236}">
                  <a16:creationId xmlns:a16="http://schemas.microsoft.com/office/drawing/2014/main" id="{F5CAF3EF-DB60-7A32-4D79-E81C2A67A379}"/>
                </a:ext>
              </a:extLst>
            </p:cNvPr>
            <p:cNvSpPr/>
            <p:nvPr/>
          </p:nvSpPr>
          <p:spPr>
            <a:xfrm rot="299821" flipH="1" flipV="1">
              <a:off x="4366886" y="3815741"/>
              <a:ext cx="230331" cy="478504"/>
            </a:xfrm>
            <a:prstGeom prst="triangle">
              <a:avLst/>
            </a:prstGeom>
            <a:solidFill>
              <a:srgbClr val="4472C4">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mn-ea"/>
                <a:cs typeface="+mn-cs"/>
              </a:endParaRPr>
            </a:p>
          </p:txBody>
        </p:sp>
        <p:sp>
          <p:nvSpPr>
            <p:cNvPr id="16" name="二等辺三角形 15">
              <a:extLst>
                <a:ext uri="{FF2B5EF4-FFF2-40B4-BE49-F238E27FC236}">
                  <a16:creationId xmlns:a16="http://schemas.microsoft.com/office/drawing/2014/main" id="{07C4FBE8-3305-B0B2-9E19-1893CAC310ED}"/>
                </a:ext>
              </a:extLst>
            </p:cNvPr>
            <p:cNvSpPr/>
            <p:nvPr/>
          </p:nvSpPr>
          <p:spPr>
            <a:xfrm rot="19783582" flipH="1" flipV="1">
              <a:off x="5303429" y="3925700"/>
              <a:ext cx="230331" cy="478504"/>
            </a:xfrm>
            <a:prstGeom prst="triangle">
              <a:avLst/>
            </a:prstGeom>
            <a:solidFill>
              <a:srgbClr val="4472C4">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mn-ea"/>
                <a:cs typeface="+mn-cs"/>
              </a:endParaRPr>
            </a:p>
          </p:txBody>
        </p:sp>
        <p:sp>
          <p:nvSpPr>
            <p:cNvPr id="17" name="二等辺三角形 16">
              <a:extLst>
                <a:ext uri="{FF2B5EF4-FFF2-40B4-BE49-F238E27FC236}">
                  <a16:creationId xmlns:a16="http://schemas.microsoft.com/office/drawing/2014/main" id="{5E17A6E6-B919-DA88-422A-8EEFCB2783CA}"/>
                </a:ext>
              </a:extLst>
            </p:cNvPr>
            <p:cNvSpPr/>
            <p:nvPr/>
          </p:nvSpPr>
          <p:spPr>
            <a:xfrm rot="20767918" flipH="1" flipV="1">
              <a:off x="6804675" y="3959240"/>
              <a:ext cx="169633" cy="814965"/>
            </a:xfrm>
            <a:prstGeom prst="triangle">
              <a:avLst/>
            </a:prstGeom>
            <a:solidFill>
              <a:srgbClr val="4472C4">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mn-ea"/>
                <a:cs typeface="+mn-cs"/>
              </a:endParaRPr>
            </a:p>
          </p:txBody>
        </p:sp>
        <p:sp>
          <p:nvSpPr>
            <p:cNvPr id="18" name="二等辺三角形 17">
              <a:extLst>
                <a:ext uri="{FF2B5EF4-FFF2-40B4-BE49-F238E27FC236}">
                  <a16:creationId xmlns:a16="http://schemas.microsoft.com/office/drawing/2014/main" id="{0A90EF94-20E6-15E4-5AF1-8BF25A4FFAA1}"/>
                </a:ext>
              </a:extLst>
            </p:cNvPr>
            <p:cNvSpPr/>
            <p:nvPr/>
          </p:nvSpPr>
          <p:spPr>
            <a:xfrm rot="185271" flipH="1" flipV="1">
              <a:off x="8374879" y="4046219"/>
              <a:ext cx="165178" cy="910651"/>
            </a:xfrm>
            <a:prstGeom prst="triangle">
              <a:avLst/>
            </a:prstGeom>
            <a:solidFill>
              <a:srgbClr val="4472C4">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mn-ea"/>
                <a:cs typeface="+mn-cs"/>
              </a:endParaRPr>
            </a:p>
          </p:txBody>
        </p:sp>
        <p:sp>
          <p:nvSpPr>
            <p:cNvPr id="19" name="四角形: 角を丸くする 24">
              <a:extLst>
                <a:ext uri="{FF2B5EF4-FFF2-40B4-BE49-F238E27FC236}">
                  <a16:creationId xmlns:a16="http://schemas.microsoft.com/office/drawing/2014/main" id="{6CD59404-F359-4D90-0244-4A2D54BB8253}"/>
                </a:ext>
              </a:extLst>
            </p:cNvPr>
            <p:cNvSpPr/>
            <p:nvPr/>
          </p:nvSpPr>
          <p:spPr>
            <a:xfrm>
              <a:off x="2934789" y="3762067"/>
              <a:ext cx="2673531" cy="339669"/>
            </a:xfrm>
            <a:prstGeom prst="roundRect">
              <a:avLst/>
            </a:prstGeom>
            <a:solidFill>
              <a:srgbClr val="4472C4">
                <a:lumMod val="20000"/>
                <a:lumOff val="80000"/>
              </a:srgbClr>
            </a:solidFill>
            <a:ln w="12700" cap="flat" cmpd="sng" algn="ctr">
              <a:noFill/>
              <a:prstDash val="solid"/>
              <a:miter lim="800000"/>
            </a:ln>
            <a:effectLst/>
          </p:spPr>
          <p:txBody>
            <a:bodyPr wrap="none"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a:ln>
                    <a:noFill/>
                  </a:ln>
                  <a:solidFill>
                    <a:srgbClr val="0070C0"/>
                  </a:solidFill>
                  <a:effectLst/>
                  <a:uLnTx/>
                  <a:uFillTx/>
                  <a:latin typeface="+mn-ea"/>
                  <a:cs typeface="+mn-cs"/>
                </a:rPr>
                <a:t>記憶に残りやすい</a:t>
              </a:r>
              <a:endParaRPr kumimoji="1" lang="ja-JP" altLang="en-US" sz="1200" b="0" i="0" u="none" strike="noStrike" kern="0" cap="none" spc="0" normalizeH="0" baseline="0" noProof="0">
                <a:ln>
                  <a:noFill/>
                </a:ln>
                <a:solidFill>
                  <a:srgbClr val="0070C0"/>
                </a:solidFill>
                <a:effectLst/>
                <a:uLnTx/>
                <a:uFillTx/>
                <a:latin typeface="+mn-ea"/>
                <a:cs typeface="+mn-cs"/>
              </a:endParaRPr>
            </a:p>
          </p:txBody>
        </p:sp>
        <p:sp>
          <p:nvSpPr>
            <p:cNvPr id="20" name="四角形: 角を丸くする 25">
              <a:extLst>
                <a:ext uri="{FF2B5EF4-FFF2-40B4-BE49-F238E27FC236}">
                  <a16:creationId xmlns:a16="http://schemas.microsoft.com/office/drawing/2014/main" id="{26B9AF78-8DBF-90E1-93CE-18294B7EED9B}"/>
                </a:ext>
              </a:extLst>
            </p:cNvPr>
            <p:cNvSpPr/>
            <p:nvPr/>
          </p:nvSpPr>
          <p:spPr>
            <a:xfrm>
              <a:off x="5700713" y="3762067"/>
              <a:ext cx="1867037" cy="339669"/>
            </a:xfrm>
            <a:prstGeom prst="roundRect">
              <a:avLst/>
            </a:prstGeom>
            <a:solidFill>
              <a:srgbClr val="4472C4">
                <a:lumMod val="20000"/>
                <a:lumOff val="80000"/>
              </a:srgbClr>
            </a:solidFill>
            <a:ln w="12700" cap="flat" cmpd="sng" algn="ctr">
              <a:noFill/>
              <a:prstDash val="solid"/>
              <a:miter lim="800000"/>
            </a:ln>
            <a:effectLst/>
          </p:spPr>
          <p:txBody>
            <a:bodyPr wrap="none"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a:ln>
                    <a:noFill/>
                  </a:ln>
                  <a:solidFill>
                    <a:srgbClr val="0070C0"/>
                  </a:solidFill>
                  <a:effectLst/>
                  <a:uLnTx/>
                  <a:uFillTx/>
                  <a:latin typeface="+mn-ea"/>
                  <a:cs typeface="+mn-cs"/>
                </a:rPr>
                <a:t>信頼性が高い</a:t>
              </a:r>
              <a:endParaRPr kumimoji="1" lang="ja-JP" altLang="en-US" sz="1200" b="0" i="0" u="none" strike="noStrike" kern="0" cap="none" spc="0" normalizeH="0" baseline="0" noProof="0">
                <a:ln>
                  <a:noFill/>
                </a:ln>
                <a:solidFill>
                  <a:srgbClr val="0070C0"/>
                </a:solidFill>
                <a:effectLst/>
                <a:uLnTx/>
                <a:uFillTx/>
                <a:latin typeface="+mn-ea"/>
                <a:cs typeface="+mn-cs"/>
              </a:endParaRPr>
            </a:p>
          </p:txBody>
        </p:sp>
        <p:sp>
          <p:nvSpPr>
            <p:cNvPr id="21" name="四角形: 角を丸くする 27">
              <a:extLst>
                <a:ext uri="{FF2B5EF4-FFF2-40B4-BE49-F238E27FC236}">
                  <a16:creationId xmlns:a16="http://schemas.microsoft.com/office/drawing/2014/main" id="{9031BFAB-423C-427A-3AF9-075CA7752C4D}"/>
                </a:ext>
              </a:extLst>
            </p:cNvPr>
            <p:cNvSpPr/>
            <p:nvPr/>
          </p:nvSpPr>
          <p:spPr>
            <a:xfrm>
              <a:off x="7668850" y="3762067"/>
              <a:ext cx="1867037" cy="339669"/>
            </a:xfrm>
            <a:prstGeom prst="roundRect">
              <a:avLst/>
            </a:prstGeom>
            <a:solidFill>
              <a:srgbClr val="4472C4">
                <a:lumMod val="20000"/>
                <a:lumOff val="80000"/>
              </a:srgbClr>
            </a:solidFill>
            <a:ln w="12700" cap="flat" cmpd="sng" algn="ctr">
              <a:noFill/>
              <a:prstDash val="solid"/>
              <a:miter lim="800000"/>
            </a:ln>
            <a:effectLst/>
          </p:spPr>
          <p:txBody>
            <a:bodyPr wrap="none"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150" normalizeH="0" baseline="0" noProof="0">
                  <a:ln>
                    <a:noFill/>
                  </a:ln>
                  <a:solidFill>
                    <a:srgbClr val="0070C0"/>
                  </a:solidFill>
                  <a:effectLst/>
                  <a:uLnTx/>
                  <a:uFillTx/>
                  <a:latin typeface="+mn-ea"/>
                  <a:cs typeface="+mn-cs"/>
                </a:rPr>
                <a:t>ストレスフリー</a:t>
              </a:r>
              <a:endParaRPr kumimoji="1" lang="ja-JP" altLang="en-US" sz="1200" b="0" i="0" u="none" strike="noStrike" kern="0" cap="none" spc="-150" normalizeH="0" baseline="0" noProof="0">
                <a:ln>
                  <a:noFill/>
                </a:ln>
                <a:solidFill>
                  <a:srgbClr val="0070C0"/>
                </a:solidFill>
                <a:effectLst/>
                <a:uLnTx/>
                <a:uFillTx/>
                <a:latin typeface="+mn-ea"/>
                <a:cs typeface="+mn-cs"/>
              </a:endParaRPr>
            </a:p>
          </p:txBody>
        </p:sp>
      </p:grpSp>
      <p:sp>
        <p:nvSpPr>
          <p:cNvPr id="22" name="Google Shape;334;p17">
            <a:extLst>
              <a:ext uri="{FF2B5EF4-FFF2-40B4-BE49-F238E27FC236}">
                <a16:creationId xmlns:a16="http://schemas.microsoft.com/office/drawing/2014/main" id="{CE4BBDB4-7069-4579-4A8A-AB3C8DA7A7E6}"/>
              </a:ext>
            </a:extLst>
          </p:cNvPr>
          <p:cNvSpPr/>
          <p:nvPr/>
        </p:nvSpPr>
        <p:spPr>
          <a:xfrm>
            <a:off x="9551059" y="4186295"/>
            <a:ext cx="1568058" cy="200014"/>
          </a:xfrm>
          <a:prstGeom prst="rect">
            <a:avLst/>
          </a:prstGeom>
          <a:noFill/>
          <a:ln>
            <a:noFill/>
          </a:ln>
        </p:spPr>
        <p:txBody>
          <a:bodyPr spcFirstLastPara="1" wrap="square" lIns="91425" tIns="45700" rIns="91425" bIns="45700" anchor="t" anchorCtr="0">
            <a:spAutoFit/>
          </a:bodyPr>
          <a:lstStyle/>
          <a:p>
            <a:pPr defTabSz="914400"/>
            <a:r>
              <a:rPr kumimoji="1" lang="ja-JP" altLang="en-US" sz="700">
                <a:solidFill>
                  <a:prstClr val="black"/>
                </a:solidFill>
                <a:latin typeface="+mn-ea"/>
                <a:cs typeface="Century Gothic"/>
                <a:sym typeface="Century Gothic"/>
              </a:rPr>
              <a:t>ビデオリサーチ「</a:t>
            </a:r>
            <a:r>
              <a:rPr kumimoji="1" lang="en-US" altLang="ja-JP" sz="700">
                <a:solidFill>
                  <a:prstClr val="black"/>
                </a:solidFill>
                <a:latin typeface="+mn-ea"/>
                <a:cs typeface="Century Gothic"/>
                <a:sym typeface="Century Gothic"/>
              </a:rPr>
              <a:t>ACR/ex</a:t>
            </a:r>
            <a:r>
              <a:rPr kumimoji="1" lang="ja-JP" altLang="en-US" sz="700">
                <a:solidFill>
                  <a:prstClr val="black"/>
                </a:solidFill>
                <a:latin typeface="+mn-ea"/>
                <a:cs typeface="Century Gothic"/>
                <a:sym typeface="Century Gothic"/>
              </a:rPr>
              <a:t> </a:t>
            </a:r>
            <a:r>
              <a:rPr kumimoji="1" lang="en-US" altLang="ja-JP" sz="700">
                <a:solidFill>
                  <a:prstClr val="black"/>
                </a:solidFill>
                <a:latin typeface="+mn-ea"/>
                <a:cs typeface="Century Gothic"/>
                <a:sym typeface="Century Gothic"/>
              </a:rPr>
              <a:t>2023</a:t>
            </a:r>
            <a:r>
              <a:rPr kumimoji="1" lang="ja-JP" altLang="en-US" sz="700">
                <a:solidFill>
                  <a:prstClr val="black"/>
                </a:solidFill>
                <a:latin typeface="+mn-ea"/>
                <a:cs typeface="Century Gothic"/>
                <a:sym typeface="Century Gothic"/>
              </a:rPr>
              <a:t>」</a:t>
            </a:r>
            <a:endParaRPr kumimoji="1" lang="en-US" altLang="ja-JP" sz="700">
              <a:solidFill>
                <a:prstClr val="black"/>
              </a:solidFill>
              <a:latin typeface="+mn-ea"/>
              <a:cs typeface="Century Gothic"/>
              <a:sym typeface="Century Gothic"/>
            </a:endParaRPr>
          </a:p>
        </p:txBody>
      </p:sp>
      <p:graphicFrame>
        <p:nvGraphicFramePr>
          <p:cNvPr id="23" name="表 22">
            <a:extLst>
              <a:ext uri="{FF2B5EF4-FFF2-40B4-BE49-F238E27FC236}">
                <a16:creationId xmlns:a16="http://schemas.microsoft.com/office/drawing/2014/main" id="{37195AA5-4E68-AD38-4E19-6B204F52412A}"/>
              </a:ext>
            </a:extLst>
          </p:cNvPr>
          <p:cNvGraphicFramePr>
            <a:graphicFrameLocks noGrp="1"/>
          </p:cNvGraphicFramePr>
          <p:nvPr>
            <p:extLst>
              <p:ext uri="{D42A27DB-BD31-4B8C-83A1-F6EECF244321}">
                <p14:modId xmlns:p14="http://schemas.microsoft.com/office/powerpoint/2010/main" val="1674855981"/>
              </p:ext>
            </p:extLst>
          </p:nvPr>
        </p:nvGraphicFramePr>
        <p:xfrm>
          <a:off x="1177597" y="4295129"/>
          <a:ext cx="4320000" cy="1512000"/>
        </p:xfrm>
        <a:graphic>
          <a:graphicData uri="http://schemas.openxmlformats.org/drawingml/2006/table">
            <a:tbl>
              <a:tblPr firstRow="1" bandRow="1"/>
              <a:tblGrid>
                <a:gridCol w="1080000">
                  <a:extLst>
                    <a:ext uri="{9D8B030D-6E8A-4147-A177-3AD203B41FA5}">
                      <a16:colId xmlns:a16="http://schemas.microsoft.com/office/drawing/2014/main" val="1942100960"/>
                    </a:ext>
                  </a:extLst>
                </a:gridCol>
                <a:gridCol w="1080000">
                  <a:extLst>
                    <a:ext uri="{9D8B030D-6E8A-4147-A177-3AD203B41FA5}">
                      <a16:colId xmlns:a16="http://schemas.microsoft.com/office/drawing/2014/main" val="2627257501"/>
                    </a:ext>
                  </a:extLst>
                </a:gridCol>
                <a:gridCol w="1080000">
                  <a:extLst>
                    <a:ext uri="{9D8B030D-6E8A-4147-A177-3AD203B41FA5}">
                      <a16:colId xmlns:a16="http://schemas.microsoft.com/office/drawing/2014/main" val="1431086932"/>
                    </a:ext>
                  </a:extLst>
                </a:gridCol>
                <a:gridCol w="1080000">
                  <a:extLst>
                    <a:ext uri="{9D8B030D-6E8A-4147-A177-3AD203B41FA5}">
                      <a16:colId xmlns:a16="http://schemas.microsoft.com/office/drawing/2014/main" val="585340372"/>
                    </a:ext>
                  </a:extLst>
                </a:gridCol>
              </a:tblGrid>
              <a:tr h="252000">
                <a:tc>
                  <a:txBody>
                    <a:bodyPr/>
                    <a:lstStyle>
                      <a:lvl1pPr marL="0" algn="l" defTabSz="914400" rtl="0" eaLnBrk="1" latinLnBrk="0" hangingPunct="1">
                        <a:defRPr kumimoji="1" sz="1800" b="1" kern="1200">
                          <a:solidFill>
                            <a:schemeClr val="tx1"/>
                          </a:solidFill>
                          <a:latin typeface="游ゴシック" panose="020F0502020204030204"/>
                        </a:defRPr>
                      </a:lvl1pPr>
                      <a:lvl2pPr marL="457200" algn="l" defTabSz="914400" rtl="0" eaLnBrk="1" latinLnBrk="0" hangingPunct="1">
                        <a:defRPr kumimoji="1" sz="1800" b="1" kern="1200">
                          <a:solidFill>
                            <a:schemeClr val="tx1"/>
                          </a:solidFill>
                          <a:latin typeface="游ゴシック" panose="020F0502020204030204"/>
                        </a:defRPr>
                      </a:lvl2pPr>
                      <a:lvl3pPr marL="914400" algn="l" defTabSz="914400" rtl="0" eaLnBrk="1" latinLnBrk="0" hangingPunct="1">
                        <a:defRPr kumimoji="1" sz="1800" b="1" kern="1200">
                          <a:solidFill>
                            <a:schemeClr val="tx1"/>
                          </a:solidFill>
                          <a:latin typeface="游ゴシック" panose="020F0502020204030204"/>
                        </a:defRPr>
                      </a:lvl3pPr>
                      <a:lvl4pPr marL="1371600" algn="l" defTabSz="914400" rtl="0" eaLnBrk="1" latinLnBrk="0" hangingPunct="1">
                        <a:defRPr kumimoji="1" sz="1800" b="1" kern="1200">
                          <a:solidFill>
                            <a:schemeClr val="tx1"/>
                          </a:solidFill>
                          <a:latin typeface="游ゴシック" panose="020F0502020204030204"/>
                        </a:defRPr>
                      </a:lvl4pPr>
                      <a:lvl5pPr marL="1828800" algn="l" defTabSz="914400" rtl="0" eaLnBrk="1" latinLnBrk="0" hangingPunct="1">
                        <a:defRPr kumimoji="1" sz="1800" b="1" kern="1200">
                          <a:solidFill>
                            <a:schemeClr val="tx1"/>
                          </a:solidFill>
                          <a:latin typeface="游ゴシック" panose="020F0502020204030204"/>
                        </a:defRPr>
                      </a:lvl5pPr>
                      <a:lvl6pPr marL="2286000" algn="l" defTabSz="914400" rtl="0" eaLnBrk="1" latinLnBrk="0" hangingPunct="1">
                        <a:defRPr kumimoji="1" sz="1800" b="1" kern="1200">
                          <a:solidFill>
                            <a:schemeClr val="tx1"/>
                          </a:solidFill>
                          <a:latin typeface="游ゴシック" panose="020F0502020204030204"/>
                        </a:defRPr>
                      </a:lvl6pPr>
                      <a:lvl7pPr marL="2743200" algn="l" defTabSz="914400" rtl="0" eaLnBrk="1" latinLnBrk="0" hangingPunct="1">
                        <a:defRPr kumimoji="1" sz="1800" b="1" kern="1200">
                          <a:solidFill>
                            <a:schemeClr val="tx1"/>
                          </a:solidFill>
                          <a:latin typeface="游ゴシック" panose="020F0502020204030204"/>
                        </a:defRPr>
                      </a:lvl7pPr>
                      <a:lvl8pPr marL="3200400" algn="l" defTabSz="914400" rtl="0" eaLnBrk="1" latinLnBrk="0" hangingPunct="1">
                        <a:defRPr kumimoji="1" sz="1800" b="1" kern="1200">
                          <a:solidFill>
                            <a:schemeClr val="tx1"/>
                          </a:solidFill>
                          <a:latin typeface="游ゴシック" panose="020F0502020204030204"/>
                        </a:defRPr>
                      </a:lvl8pPr>
                      <a:lvl9pPr marL="3657600" algn="l" defTabSz="914400" rtl="0" eaLnBrk="1" latinLnBrk="0" hangingPunct="1">
                        <a:defRPr kumimoji="1" sz="1800" b="1" kern="1200">
                          <a:solidFill>
                            <a:schemeClr val="tx1"/>
                          </a:solidFill>
                          <a:latin typeface="游ゴシック" panose="020F0502020204030204"/>
                        </a:defRPr>
                      </a:lvl9pPr>
                    </a:lstStyle>
                    <a:p>
                      <a:endParaRPr kumimoji="1" lang="ja-JP" altLang="en-US" sz="1000">
                        <a:latin typeface="BIZ UDPゴシック" panose="020B0400000000000000" pitchFamily="50" charset="-128"/>
                        <a:ea typeface="BIZ UDPゴシック" panose="020B0400000000000000" pitchFamily="50" charset="-128"/>
                      </a:endParaRPr>
                    </a:p>
                  </a:txBody>
                  <a:tcPr anchor="ctr">
                    <a:lnL w="12700" cmpd="sng">
                      <a:solidFill>
                        <a:srgbClr val="A5A5A5"/>
                      </a:solidFill>
                    </a:lnL>
                    <a:lnR w="12700" cmpd="sng">
                      <a:solidFill>
                        <a:srgbClr val="A5A5A5"/>
                      </a:solidFill>
                    </a:lnR>
                    <a:lnT w="12700" cmpd="sng">
                      <a:solidFill>
                        <a:srgbClr val="A5A5A5"/>
                      </a:solidFill>
                    </a:lnT>
                    <a:lnB w="25400" cmpd="sng">
                      <a:solidFill>
                        <a:srgbClr val="A5A5A5"/>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tx1"/>
                          </a:solidFill>
                          <a:latin typeface="游ゴシック" panose="020F0502020204030204"/>
                        </a:defRPr>
                      </a:lvl1pPr>
                      <a:lvl2pPr marL="457200" algn="l" defTabSz="914400" rtl="0" eaLnBrk="1" latinLnBrk="0" hangingPunct="1">
                        <a:defRPr kumimoji="1" sz="1800" b="1" kern="1200">
                          <a:solidFill>
                            <a:schemeClr val="tx1"/>
                          </a:solidFill>
                          <a:latin typeface="游ゴシック" panose="020F0502020204030204"/>
                        </a:defRPr>
                      </a:lvl2pPr>
                      <a:lvl3pPr marL="914400" algn="l" defTabSz="914400" rtl="0" eaLnBrk="1" latinLnBrk="0" hangingPunct="1">
                        <a:defRPr kumimoji="1" sz="1800" b="1" kern="1200">
                          <a:solidFill>
                            <a:schemeClr val="tx1"/>
                          </a:solidFill>
                          <a:latin typeface="游ゴシック" panose="020F0502020204030204"/>
                        </a:defRPr>
                      </a:lvl3pPr>
                      <a:lvl4pPr marL="1371600" algn="l" defTabSz="914400" rtl="0" eaLnBrk="1" latinLnBrk="0" hangingPunct="1">
                        <a:defRPr kumimoji="1" sz="1800" b="1" kern="1200">
                          <a:solidFill>
                            <a:schemeClr val="tx1"/>
                          </a:solidFill>
                          <a:latin typeface="游ゴシック" panose="020F0502020204030204"/>
                        </a:defRPr>
                      </a:lvl4pPr>
                      <a:lvl5pPr marL="1828800" algn="l" defTabSz="914400" rtl="0" eaLnBrk="1" latinLnBrk="0" hangingPunct="1">
                        <a:defRPr kumimoji="1" sz="1800" b="1" kern="1200">
                          <a:solidFill>
                            <a:schemeClr val="tx1"/>
                          </a:solidFill>
                          <a:latin typeface="游ゴシック" panose="020F0502020204030204"/>
                        </a:defRPr>
                      </a:lvl5pPr>
                      <a:lvl6pPr marL="2286000" algn="l" defTabSz="914400" rtl="0" eaLnBrk="1" latinLnBrk="0" hangingPunct="1">
                        <a:defRPr kumimoji="1" sz="1800" b="1" kern="1200">
                          <a:solidFill>
                            <a:schemeClr val="tx1"/>
                          </a:solidFill>
                          <a:latin typeface="游ゴシック" panose="020F0502020204030204"/>
                        </a:defRPr>
                      </a:lvl6pPr>
                      <a:lvl7pPr marL="2743200" algn="l" defTabSz="914400" rtl="0" eaLnBrk="1" latinLnBrk="0" hangingPunct="1">
                        <a:defRPr kumimoji="1" sz="1800" b="1" kern="1200">
                          <a:solidFill>
                            <a:schemeClr val="tx1"/>
                          </a:solidFill>
                          <a:latin typeface="游ゴシック" panose="020F0502020204030204"/>
                        </a:defRPr>
                      </a:lvl7pPr>
                      <a:lvl8pPr marL="3200400" algn="l" defTabSz="914400" rtl="0" eaLnBrk="1" latinLnBrk="0" hangingPunct="1">
                        <a:defRPr kumimoji="1" sz="1800" b="1" kern="1200">
                          <a:solidFill>
                            <a:schemeClr val="tx1"/>
                          </a:solidFill>
                          <a:latin typeface="游ゴシック" panose="020F0502020204030204"/>
                        </a:defRPr>
                      </a:lvl8pPr>
                      <a:lvl9pPr marL="3657600" algn="l" defTabSz="914400" rtl="0" eaLnBrk="1" latinLnBrk="0" hangingPunct="1">
                        <a:defRPr kumimoji="1" sz="1800" b="1"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デジタル広告</a:t>
                      </a:r>
                    </a:p>
                  </a:txBody>
                  <a:tcPr anchor="ctr">
                    <a:lnL w="12700" cmpd="sng">
                      <a:solidFill>
                        <a:srgbClr val="A5A5A5"/>
                      </a:solidFill>
                    </a:lnL>
                    <a:lnR w="12700" cmpd="sng">
                      <a:solidFill>
                        <a:srgbClr val="A5A5A5"/>
                      </a:solidFill>
                    </a:lnR>
                    <a:lnT w="12700" cmpd="sng">
                      <a:solidFill>
                        <a:srgbClr val="A5A5A5"/>
                      </a:solidFill>
                    </a:lnT>
                    <a:lnB w="25400" cmpd="sng">
                      <a:solidFill>
                        <a:srgbClr val="A5A5A5"/>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tx1"/>
                          </a:solidFill>
                          <a:latin typeface="游ゴシック" panose="020F0502020204030204"/>
                        </a:defRPr>
                      </a:lvl1pPr>
                      <a:lvl2pPr marL="457200" algn="l" defTabSz="914400" rtl="0" eaLnBrk="1" latinLnBrk="0" hangingPunct="1">
                        <a:defRPr kumimoji="1" sz="1800" b="1" kern="1200">
                          <a:solidFill>
                            <a:schemeClr val="tx1"/>
                          </a:solidFill>
                          <a:latin typeface="游ゴシック" panose="020F0502020204030204"/>
                        </a:defRPr>
                      </a:lvl2pPr>
                      <a:lvl3pPr marL="914400" algn="l" defTabSz="914400" rtl="0" eaLnBrk="1" latinLnBrk="0" hangingPunct="1">
                        <a:defRPr kumimoji="1" sz="1800" b="1" kern="1200">
                          <a:solidFill>
                            <a:schemeClr val="tx1"/>
                          </a:solidFill>
                          <a:latin typeface="游ゴシック" panose="020F0502020204030204"/>
                        </a:defRPr>
                      </a:lvl3pPr>
                      <a:lvl4pPr marL="1371600" algn="l" defTabSz="914400" rtl="0" eaLnBrk="1" latinLnBrk="0" hangingPunct="1">
                        <a:defRPr kumimoji="1" sz="1800" b="1" kern="1200">
                          <a:solidFill>
                            <a:schemeClr val="tx1"/>
                          </a:solidFill>
                          <a:latin typeface="游ゴシック" panose="020F0502020204030204"/>
                        </a:defRPr>
                      </a:lvl4pPr>
                      <a:lvl5pPr marL="1828800" algn="l" defTabSz="914400" rtl="0" eaLnBrk="1" latinLnBrk="0" hangingPunct="1">
                        <a:defRPr kumimoji="1" sz="1800" b="1" kern="1200">
                          <a:solidFill>
                            <a:schemeClr val="tx1"/>
                          </a:solidFill>
                          <a:latin typeface="游ゴシック" panose="020F0502020204030204"/>
                        </a:defRPr>
                      </a:lvl5pPr>
                      <a:lvl6pPr marL="2286000" algn="l" defTabSz="914400" rtl="0" eaLnBrk="1" latinLnBrk="0" hangingPunct="1">
                        <a:defRPr kumimoji="1" sz="1800" b="1" kern="1200">
                          <a:solidFill>
                            <a:schemeClr val="tx1"/>
                          </a:solidFill>
                          <a:latin typeface="游ゴシック" panose="020F0502020204030204"/>
                        </a:defRPr>
                      </a:lvl6pPr>
                      <a:lvl7pPr marL="2743200" algn="l" defTabSz="914400" rtl="0" eaLnBrk="1" latinLnBrk="0" hangingPunct="1">
                        <a:defRPr kumimoji="1" sz="1800" b="1" kern="1200">
                          <a:solidFill>
                            <a:schemeClr val="tx1"/>
                          </a:solidFill>
                          <a:latin typeface="游ゴシック" panose="020F0502020204030204"/>
                        </a:defRPr>
                      </a:lvl7pPr>
                      <a:lvl8pPr marL="3200400" algn="l" defTabSz="914400" rtl="0" eaLnBrk="1" latinLnBrk="0" hangingPunct="1">
                        <a:defRPr kumimoji="1" sz="1800" b="1" kern="1200">
                          <a:solidFill>
                            <a:schemeClr val="tx1"/>
                          </a:solidFill>
                          <a:latin typeface="游ゴシック" panose="020F0502020204030204"/>
                        </a:defRPr>
                      </a:lvl8pPr>
                      <a:lvl9pPr marL="3657600" algn="l" defTabSz="914400" rtl="0" eaLnBrk="1" latinLnBrk="0" hangingPunct="1">
                        <a:defRPr kumimoji="1" sz="1800" b="1"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動画広告</a:t>
                      </a:r>
                    </a:p>
                  </a:txBody>
                  <a:tcPr anchor="ctr">
                    <a:lnL w="12700" cmpd="sng">
                      <a:solidFill>
                        <a:srgbClr val="A5A5A5"/>
                      </a:solidFill>
                    </a:lnL>
                    <a:lnR w="12700" cmpd="sng">
                      <a:solidFill>
                        <a:srgbClr val="A5A5A5"/>
                      </a:solidFill>
                    </a:lnR>
                    <a:lnT w="12700" cmpd="sng">
                      <a:solidFill>
                        <a:srgbClr val="A5A5A5"/>
                      </a:solidFill>
                    </a:lnT>
                    <a:lnB w="25400" cmpd="sng">
                      <a:solidFill>
                        <a:srgbClr val="A5A5A5"/>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tx1"/>
                          </a:solidFill>
                          <a:latin typeface="游ゴシック" panose="020F0502020204030204"/>
                        </a:defRPr>
                      </a:lvl1pPr>
                      <a:lvl2pPr marL="457200" algn="l" defTabSz="914400" rtl="0" eaLnBrk="1" latinLnBrk="0" hangingPunct="1">
                        <a:defRPr kumimoji="1" sz="1800" b="1" kern="1200">
                          <a:solidFill>
                            <a:schemeClr val="tx1"/>
                          </a:solidFill>
                          <a:latin typeface="游ゴシック" panose="020F0502020204030204"/>
                        </a:defRPr>
                      </a:lvl2pPr>
                      <a:lvl3pPr marL="914400" algn="l" defTabSz="914400" rtl="0" eaLnBrk="1" latinLnBrk="0" hangingPunct="1">
                        <a:defRPr kumimoji="1" sz="1800" b="1" kern="1200">
                          <a:solidFill>
                            <a:schemeClr val="tx1"/>
                          </a:solidFill>
                          <a:latin typeface="游ゴシック" panose="020F0502020204030204"/>
                        </a:defRPr>
                      </a:lvl3pPr>
                      <a:lvl4pPr marL="1371600" algn="l" defTabSz="914400" rtl="0" eaLnBrk="1" latinLnBrk="0" hangingPunct="1">
                        <a:defRPr kumimoji="1" sz="1800" b="1" kern="1200">
                          <a:solidFill>
                            <a:schemeClr val="tx1"/>
                          </a:solidFill>
                          <a:latin typeface="游ゴシック" panose="020F0502020204030204"/>
                        </a:defRPr>
                      </a:lvl4pPr>
                      <a:lvl5pPr marL="1828800" algn="l" defTabSz="914400" rtl="0" eaLnBrk="1" latinLnBrk="0" hangingPunct="1">
                        <a:defRPr kumimoji="1" sz="1800" b="1" kern="1200">
                          <a:solidFill>
                            <a:schemeClr val="tx1"/>
                          </a:solidFill>
                          <a:latin typeface="游ゴシック" panose="020F0502020204030204"/>
                        </a:defRPr>
                      </a:lvl5pPr>
                      <a:lvl6pPr marL="2286000" algn="l" defTabSz="914400" rtl="0" eaLnBrk="1" latinLnBrk="0" hangingPunct="1">
                        <a:defRPr kumimoji="1" sz="1800" b="1" kern="1200">
                          <a:solidFill>
                            <a:schemeClr val="tx1"/>
                          </a:solidFill>
                          <a:latin typeface="游ゴシック" panose="020F0502020204030204"/>
                        </a:defRPr>
                      </a:lvl6pPr>
                      <a:lvl7pPr marL="2743200" algn="l" defTabSz="914400" rtl="0" eaLnBrk="1" latinLnBrk="0" hangingPunct="1">
                        <a:defRPr kumimoji="1" sz="1800" b="1" kern="1200">
                          <a:solidFill>
                            <a:schemeClr val="tx1"/>
                          </a:solidFill>
                          <a:latin typeface="游ゴシック" panose="020F0502020204030204"/>
                        </a:defRPr>
                      </a:lvl7pPr>
                      <a:lvl8pPr marL="3200400" algn="l" defTabSz="914400" rtl="0" eaLnBrk="1" latinLnBrk="0" hangingPunct="1">
                        <a:defRPr kumimoji="1" sz="1800" b="1" kern="1200">
                          <a:solidFill>
                            <a:schemeClr val="tx1"/>
                          </a:solidFill>
                          <a:latin typeface="游ゴシック" panose="020F0502020204030204"/>
                        </a:defRPr>
                      </a:lvl8pPr>
                      <a:lvl9pPr marL="3657600" algn="l" defTabSz="914400" rtl="0" eaLnBrk="1" latinLnBrk="0" hangingPunct="1">
                        <a:defRPr kumimoji="1" sz="1800" b="1"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音声広告</a:t>
                      </a:r>
                    </a:p>
                  </a:txBody>
                  <a:tcPr anchor="ctr">
                    <a:lnL w="12700" cmpd="sng">
                      <a:solidFill>
                        <a:srgbClr val="A5A5A5"/>
                      </a:solidFill>
                    </a:lnL>
                    <a:lnR w="12700" cmpd="sng">
                      <a:solidFill>
                        <a:srgbClr val="A5A5A5"/>
                      </a:solidFill>
                    </a:lnR>
                    <a:lnT w="12700" cmpd="sng">
                      <a:solidFill>
                        <a:srgbClr val="A5A5A5"/>
                      </a:solidFill>
                    </a:lnT>
                    <a:lnB w="25400" cmpd="sng">
                      <a:solidFill>
                        <a:srgbClr val="A5A5A5"/>
                      </a:solidFill>
                    </a:lnB>
                    <a:lnTlToBr w="12700" cmpd="sng">
                      <a:noFill/>
                      <a:prstDash val="solid"/>
                    </a:lnTlToBr>
                    <a:lnBlToTr w="12700" cmpd="sng">
                      <a:noFill/>
                      <a:prstDash val="solid"/>
                    </a:lnBlToTr>
                    <a:noFill/>
                  </a:tcPr>
                </a:tc>
                <a:extLst>
                  <a:ext uri="{0D108BD9-81ED-4DB2-BD59-A6C34878D82A}">
                    <a16:rowId xmlns:a16="http://schemas.microsoft.com/office/drawing/2014/main" val="3802045212"/>
                  </a:ext>
                </a:extLst>
              </a:tr>
              <a:tr h="252000">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r>
                        <a:rPr kumimoji="1" lang="ja-JP" altLang="en-US" sz="1000">
                          <a:latin typeface="BIZ UDPゴシック" panose="020B0400000000000000" pitchFamily="50" charset="-128"/>
                          <a:ea typeface="BIZ UDPゴシック" panose="020B0400000000000000" pitchFamily="50" charset="-128"/>
                        </a:rPr>
                        <a:t>リーチ数</a:t>
                      </a:r>
                    </a:p>
                  </a:txBody>
                  <a:tcPr anchor="ctr">
                    <a:lnL w="12700" cmpd="sng">
                      <a:solidFill>
                        <a:srgbClr val="A5A5A5"/>
                      </a:solidFill>
                    </a:lnL>
                    <a:lnR w="12700" cmpd="sng">
                      <a:solidFill>
                        <a:srgbClr val="A5A5A5"/>
                      </a:solidFill>
                    </a:lnR>
                    <a:lnT w="254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〇</a:t>
                      </a:r>
                    </a:p>
                  </a:txBody>
                  <a:tcPr anchor="ctr">
                    <a:lnL w="12700" cmpd="sng">
                      <a:solidFill>
                        <a:srgbClr val="A5A5A5"/>
                      </a:solidFill>
                    </a:lnL>
                    <a:lnR w="12700" cmpd="sng">
                      <a:solidFill>
                        <a:srgbClr val="A5A5A5"/>
                      </a:solidFill>
                    </a:lnR>
                    <a:lnT w="254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〇</a:t>
                      </a:r>
                    </a:p>
                  </a:txBody>
                  <a:tcPr anchor="ctr">
                    <a:lnL w="12700" cmpd="sng">
                      <a:solidFill>
                        <a:srgbClr val="A5A5A5"/>
                      </a:solidFill>
                    </a:lnL>
                    <a:lnR w="12700" cmpd="sng">
                      <a:solidFill>
                        <a:srgbClr val="A5A5A5"/>
                      </a:solidFill>
                    </a:lnR>
                    <a:lnT w="254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a:t>
                      </a:r>
                    </a:p>
                  </a:txBody>
                  <a:tcPr anchor="ctr">
                    <a:lnL w="12700" cmpd="sng">
                      <a:solidFill>
                        <a:srgbClr val="A5A5A5"/>
                      </a:solidFill>
                    </a:lnL>
                    <a:lnR w="12700" cmpd="sng">
                      <a:solidFill>
                        <a:srgbClr val="A5A5A5"/>
                      </a:solidFill>
                    </a:lnR>
                    <a:lnT w="254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extLst>
                  <a:ext uri="{0D108BD9-81ED-4DB2-BD59-A6C34878D82A}">
                    <a16:rowId xmlns:a16="http://schemas.microsoft.com/office/drawing/2014/main" val="3138945589"/>
                  </a:ext>
                </a:extLst>
              </a:tr>
              <a:tr h="252000">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r>
                        <a:rPr kumimoji="1" lang="ja-JP" altLang="en-US" sz="1000">
                          <a:latin typeface="BIZ UDPゴシック" panose="020B0400000000000000" pitchFamily="50" charset="-128"/>
                          <a:ea typeface="BIZ UDPゴシック" panose="020B0400000000000000" pitchFamily="50" charset="-128"/>
                        </a:rPr>
                        <a:t>効果までの時間</a:t>
                      </a:r>
                    </a:p>
                  </a:txBody>
                  <a:tcPr anchor="ct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〇</a:t>
                      </a:r>
                    </a:p>
                  </a:txBody>
                  <a:tcPr anchor="ct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〇</a:t>
                      </a:r>
                    </a:p>
                  </a:txBody>
                  <a:tcPr anchor="ct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a:t>
                      </a:r>
                    </a:p>
                  </a:txBody>
                  <a:tcPr anchor="ct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noFill/>
                  </a:tcPr>
                </a:tc>
                <a:extLst>
                  <a:ext uri="{0D108BD9-81ED-4DB2-BD59-A6C34878D82A}">
                    <a16:rowId xmlns:a16="http://schemas.microsoft.com/office/drawing/2014/main" val="3762068287"/>
                  </a:ext>
                </a:extLst>
              </a:tr>
              <a:tr h="252000">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r>
                        <a:rPr kumimoji="1" lang="ja-JP" altLang="en-US" sz="1000">
                          <a:latin typeface="BIZ UDPゴシック" panose="020B0400000000000000" pitchFamily="50" charset="-128"/>
                          <a:ea typeface="BIZ UDPゴシック" panose="020B0400000000000000" pitchFamily="50" charset="-128"/>
                        </a:rPr>
                        <a:t>広告費</a:t>
                      </a:r>
                    </a:p>
                  </a:txBody>
                  <a:tcPr anchor="ct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a:t>
                      </a:r>
                    </a:p>
                  </a:txBody>
                  <a:tcPr anchor="ct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a:t>
                      </a:r>
                    </a:p>
                  </a:txBody>
                  <a:tcPr anchor="ct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〇</a:t>
                      </a:r>
                    </a:p>
                  </a:txBody>
                  <a:tcPr anchor="ct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extLst>
                  <a:ext uri="{0D108BD9-81ED-4DB2-BD59-A6C34878D82A}">
                    <a16:rowId xmlns:a16="http://schemas.microsoft.com/office/drawing/2014/main" val="2655308129"/>
                  </a:ext>
                </a:extLst>
              </a:tr>
              <a:tr h="252000">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r>
                        <a:rPr kumimoji="1" lang="ja-JP" altLang="en-US" sz="1000">
                          <a:latin typeface="BIZ UDPゴシック" panose="020B0400000000000000" pitchFamily="50" charset="-128"/>
                          <a:ea typeface="BIZ UDPゴシック" panose="020B0400000000000000" pitchFamily="50" charset="-128"/>
                        </a:rPr>
                        <a:t>記憶 ・ 印象</a:t>
                      </a:r>
                    </a:p>
                  </a:txBody>
                  <a:tcPr anchor="ct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a:t>
                      </a:r>
                    </a:p>
                  </a:txBody>
                  <a:tcPr anchor="ct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〇</a:t>
                      </a:r>
                    </a:p>
                  </a:txBody>
                  <a:tcPr anchor="ct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〇</a:t>
                      </a:r>
                    </a:p>
                  </a:txBody>
                  <a:tcPr anchor="ct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noFill/>
                  </a:tcPr>
                </a:tc>
                <a:extLst>
                  <a:ext uri="{0D108BD9-81ED-4DB2-BD59-A6C34878D82A}">
                    <a16:rowId xmlns:a16="http://schemas.microsoft.com/office/drawing/2014/main" val="3751376196"/>
                  </a:ext>
                </a:extLst>
              </a:tr>
              <a:tr h="252000">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r>
                        <a:rPr kumimoji="1" lang="ja-JP" altLang="en-US" sz="1000">
                          <a:latin typeface="BIZ UDPゴシック" panose="020B0400000000000000" pitchFamily="50" charset="-128"/>
                          <a:ea typeface="BIZ UDPゴシック" panose="020B0400000000000000" pitchFamily="50" charset="-128"/>
                        </a:rPr>
                        <a:t>ストレス</a:t>
                      </a:r>
                    </a:p>
                  </a:txBody>
                  <a:tcPr anchor="ct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a:t>
                      </a:r>
                    </a:p>
                  </a:txBody>
                  <a:tcPr anchor="ct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a:t>
                      </a:r>
                    </a:p>
                  </a:txBody>
                  <a:tcPr anchor="ct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000">
                          <a:latin typeface="BIZ UDPゴシック" panose="020B0400000000000000" pitchFamily="50" charset="-128"/>
                          <a:ea typeface="BIZ UDPゴシック" panose="020B0400000000000000" pitchFamily="50" charset="-128"/>
                        </a:rPr>
                        <a:t>〇</a:t>
                      </a:r>
                    </a:p>
                  </a:txBody>
                  <a:tcPr anchor="ct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alpha val="20000"/>
                      </a:srgbClr>
                    </a:solidFill>
                  </a:tcPr>
                </a:tc>
                <a:extLst>
                  <a:ext uri="{0D108BD9-81ED-4DB2-BD59-A6C34878D82A}">
                    <a16:rowId xmlns:a16="http://schemas.microsoft.com/office/drawing/2014/main" val="2137718273"/>
                  </a:ext>
                </a:extLst>
              </a:tr>
            </a:tbl>
          </a:graphicData>
        </a:graphic>
      </p:graphicFrame>
      <p:sp>
        <p:nvSpPr>
          <p:cNvPr id="24" name="矢印: 右 23">
            <a:extLst>
              <a:ext uri="{FF2B5EF4-FFF2-40B4-BE49-F238E27FC236}">
                <a16:creationId xmlns:a16="http://schemas.microsoft.com/office/drawing/2014/main" id="{6728A049-CAF0-E38E-674A-FB8BF769B5D0}"/>
              </a:ext>
            </a:extLst>
          </p:cNvPr>
          <p:cNvSpPr/>
          <p:nvPr/>
        </p:nvSpPr>
        <p:spPr>
          <a:xfrm>
            <a:off x="5527510" y="4583750"/>
            <a:ext cx="162187" cy="176161"/>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a:ln>
                <a:noFill/>
              </a:ln>
              <a:solidFill>
                <a:prstClr val="white"/>
              </a:solidFill>
              <a:effectLst/>
              <a:uLnTx/>
              <a:uFillTx/>
              <a:latin typeface="+mn-ea"/>
              <a:cs typeface="+mn-cs"/>
            </a:endParaRPr>
          </a:p>
        </p:txBody>
      </p:sp>
      <p:sp>
        <p:nvSpPr>
          <p:cNvPr id="25" name="テキスト ボックス 24">
            <a:extLst>
              <a:ext uri="{FF2B5EF4-FFF2-40B4-BE49-F238E27FC236}">
                <a16:creationId xmlns:a16="http://schemas.microsoft.com/office/drawing/2014/main" id="{7220E700-B7CF-BF53-0F05-9ED458C080C9}"/>
              </a:ext>
            </a:extLst>
          </p:cNvPr>
          <p:cNvSpPr txBox="1"/>
          <p:nvPr/>
        </p:nvSpPr>
        <p:spPr>
          <a:xfrm>
            <a:off x="5691789" y="4541024"/>
            <a:ext cx="2776722" cy="246221"/>
          </a:xfrm>
          <a:prstGeom prst="rect">
            <a:avLst/>
          </a:prstGeom>
          <a:noFill/>
        </p:spPr>
        <p:txBody>
          <a:bodyPr wrap="non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a:ln>
                  <a:noFill/>
                </a:ln>
                <a:solidFill>
                  <a:prstClr val="black"/>
                </a:solidFill>
                <a:effectLst/>
                <a:uLnTx/>
                <a:uFillTx/>
                <a:latin typeface="+mn-ea"/>
              </a:rPr>
              <a:t>広く知ってもらうにはデジタル広告などが有効</a:t>
            </a:r>
          </a:p>
        </p:txBody>
      </p:sp>
      <p:sp>
        <p:nvSpPr>
          <p:cNvPr id="26" name="矢印: 右 25">
            <a:extLst>
              <a:ext uri="{FF2B5EF4-FFF2-40B4-BE49-F238E27FC236}">
                <a16:creationId xmlns:a16="http://schemas.microsoft.com/office/drawing/2014/main" id="{9356EDE0-7F46-A5A8-8192-35AEDEC36800}"/>
              </a:ext>
            </a:extLst>
          </p:cNvPr>
          <p:cNvSpPr/>
          <p:nvPr/>
        </p:nvSpPr>
        <p:spPr>
          <a:xfrm>
            <a:off x="5527510" y="4845032"/>
            <a:ext cx="162187" cy="176161"/>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a:ln>
                <a:noFill/>
              </a:ln>
              <a:solidFill>
                <a:prstClr val="white"/>
              </a:solidFill>
              <a:effectLst/>
              <a:uLnTx/>
              <a:uFillTx/>
              <a:latin typeface="+mn-ea"/>
              <a:cs typeface="+mn-cs"/>
            </a:endParaRPr>
          </a:p>
        </p:txBody>
      </p:sp>
      <p:sp>
        <p:nvSpPr>
          <p:cNvPr id="27" name="テキスト ボックス 26">
            <a:extLst>
              <a:ext uri="{FF2B5EF4-FFF2-40B4-BE49-F238E27FC236}">
                <a16:creationId xmlns:a16="http://schemas.microsoft.com/office/drawing/2014/main" id="{ADB22328-F764-5BE9-0254-C1C023E74059}"/>
              </a:ext>
            </a:extLst>
          </p:cNvPr>
          <p:cNvSpPr txBox="1"/>
          <p:nvPr/>
        </p:nvSpPr>
        <p:spPr>
          <a:xfrm>
            <a:off x="5691789" y="4802306"/>
            <a:ext cx="1943161" cy="246221"/>
          </a:xfrm>
          <a:prstGeom prst="rect">
            <a:avLst/>
          </a:prstGeom>
          <a:noFill/>
        </p:spPr>
        <p:txBody>
          <a:bodyPr wrap="non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a:ln>
                  <a:noFill/>
                </a:ln>
                <a:solidFill>
                  <a:prstClr val="black"/>
                </a:solidFill>
                <a:effectLst/>
                <a:uLnTx/>
                <a:uFillTx/>
                <a:latin typeface="+mn-ea"/>
              </a:rPr>
              <a:t>即効性があるのはデジタル広告</a:t>
            </a:r>
          </a:p>
        </p:txBody>
      </p:sp>
      <p:sp>
        <p:nvSpPr>
          <p:cNvPr id="28" name="矢印: 右 27">
            <a:extLst>
              <a:ext uri="{FF2B5EF4-FFF2-40B4-BE49-F238E27FC236}">
                <a16:creationId xmlns:a16="http://schemas.microsoft.com/office/drawing/2014/main" id="{CA6BF2C7-8D57-7A75-8197-1B793CD35E85}"/>
              </a:ext>
            </a:extLst>
          </p:cNvPr>
          <p:cNvSpPr/>
          <p:nvPr/>
        </p:nvSpPr>
        <p:spPr>
          <a:xfrm>
            <a:off x="5527510" y="5105890"/>
            <a:ext cx="162187" cy="176161"/>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a:ln>
                <a:noFill/>
              </a:ln>
              <a:solidFill>
                <a:prstClr val="white"/>
              </a:solidFill>
              <a:effectLst/>
              <a:uLnTx/>
              <a:uFillTx/>
              <a:latin typeface="+mn-ea"/>
              <a:cs typeface="+mn-cs"/>
            </a:endParaRPr>
          </a:p>
        </p:txBody>
      </p:sp>
      <p:sp>
        <p:nvSpPr>
          <p:cNvPr id="29" name="テキスト ボックス 28">
            <a:extLst>
              <a:ext uri="{FF2B5EF4-FFF2-40B4-BE49-F238E27FC236}">
                <a16:creationId xmlns:a16="http://schemas.microsoft.com/office/drawing/2014/main" id="{9DDA62FF-9EB3-7E2D-332E-F3A866DDF020}"/>
              </a:ext>
            </a:extLst>
          </p:cNvPr>
          <p:cNvSpPr txBox="1"/>
          <p:nvPr/>
        </p:nvSpPr>
        <p:spPr>
          <a:xfrm>
            <a:off x="5691789" y="5063164"/>
            <a:ext cx="3820277" cy="246221"/>
          </a:xfrm>
          <a:prstGeom prst="rect">
            <a:avLst/>
          </a:prstGeom>
          <a:noFill/>
        </p:spPr>
        <p:txBody>
          <a:bodyPr wrap="non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a:ln>
                  <a:noFill/>
                </a:ln>
                <a:solidFill>
                  <a:srgbClr val="0070C0"/>
                </a:solidFill>
                <a:effectLst/>
                <a:uLnTx/>
                <a:uFillTx/>
                <a:latin typeface="+mn-ea"/>
              </a:rPr>
              <a:t>最低金額はデジタルの方が安いが、一定の効果を期待すると高い</a:t>
            </a:r>
          </a:p>
        </p:txBody>
      </p:sp>
      <p:sp>
        <p:nvSpPr>
          <p:cNvPr id="30" name="矢印: 右 29">
            <a:extLst>
              <a:ext uri="{FF2B5EF4-FFF2-40B4-BE49-F238E27FC236}">
                <a16:creationId xmlns:a16="http://schemas.microsoft.com/office/drawing/2014/main" id="{6B411B31-99F4-E903-176B-84946072385D}"/>
              </a:ext>
            </a:extLst>
          </p:cNvPr>
          <p:cNvSpPr/>
          <p:nvPr/>
        </p:nvSpPr>
        <p:spPr>
          <a:xfrm>
            <a:off x="5527510" y="5339650"/>
            <a:ext cx="162187" cy="176161"/>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a:ln>
                <a:noFill/>
              </a:ln>
              <a:solidFill>
                <a:prstClr val="white"/>
              </a:solidFill>
              <a:effectLst/>
              <a:uLnTx/>
              <a:uFillTx/>
              <a:latin typeface="+mn-ea"/>
              <a:cs typeface="+mn-cs"/>
            </a:endParaRPr>
          </a:p>
        </p:txBody>
      </p:sp>
      <p:sp>
        <p:nvSpPr>
          <p:cNvPr id="31" name="テキスト ボックス 30">
            <a:extLst>
              <a:ext uri="{FF2B5EF4-FFF2-40B4-BE49-F238E27FC236}">
                <a16:creationId xmlns:a16="http://schemas.microsoft.com/office/drawing/2014/main" id="{A0C2F81B-AD72-C095-C70B-20549C052328}"/>
              </a:ext>
            </a:extLst>
          </p:cNvPr>
          <p:cNvSpPr txBox="1"/>
          <p:nvPr/>
        </p:nvSpPr>
        <p:spPr>
          <a:xfrm>
            <a:off x="5691789" y="5296924"/>
            <a:ext cx="2871299" cy="246221"/>
          </a:xfrm>
          <a:prstGeom prst="rect">
            <a:avLst/>
          </a:prstGeom>
          <a:noFill/>
        </p:spPr>
        <p:txBody>
          <a:bodyPr wrap="non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a:ln>
                  <a:noFill/>
                </a:ln>
                <a:solidFill>
                  <a:srgbClr val="0070C0"/>
                </a:solidFill>
                <a:effectLst/>
                <a:uLnTx/>
                <a:uFillTx/>
                <a:latin typeface="+mn-ea"/>
              </a:rPr>
              <a:t>記憶・印象に残るという点で、音声広告は効果的</a:t>
            </a:r>
          </a:p>
        </p:txBody>
      </p:sp>
      <p:sp>
        <p:nvSpPr>
          <p:cNvPr id="32" name="矢印: 右 31">
            <a:extLst>
              <a:ext uri="{FF2B5EF4-FFF2-40B4-BE49-F238E27FC236}">
                <a16:creationId xmlns:a16="http://schemas.microsoft.com/office/drawing/2014/main" id="{B9B3DE3F-2ABA-734C-B217-1553B7F68870}"/>
              </a:ext>
            </a:extLst>
          </p:cNvPr>
          <p:cNvSpPr/>
          <p:nvPr/>
        </p:nvSpPr>
        <p:spPr>
          <a:xfrm>
            <a:off x="5527510" y="5587456"/>
            <a:ext cx="162187" cy="176161"/>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a:ln>
                <a:noFill/>
              </a:ln>
              <a:solidFill>
                <a:prstClr val="white"/>
              </a:solidFill>
              <a:effectLst/>
              <a:uLnTx/>
              <a:uFillTx/>
              <a:latin typeface="+mn-ea"/>
              <a:cs typeface="+mn-cs"/>
            </a:endParaRPr>
          </a:p>
        </p:txBody>
      </p:sp>
      <p:sp>
        <p:nvSpPr>
          <p:cNvPr id="33" name="テキスト ボックス 32">
            <a:extLst>
              <a:ext uri="{FF2B5EF4-FFF2-40B4-BE49-F238E27FC236}">
                <a16:creationId xmlns:a16="http://schemas.microsoft.com/office/drawing/2014/main" id="{F48DCD93-073B-C39A-8545-43CDA624412F}"/>
              </a:ext>
            </a:extLst>
          </p:cNvPr>
          <p:cNvSpPr txBox="1"/>
          <p:nvPr/>
        </p:nvSpPr>
        <p:spPr>
          <a:xfrm>
            <a:off x="5691789" y="5544730"/>
            <a:ext cx="3050835" cy="246221"/>
          </a:xfrm>
          <a:prstGeom prst="rect">
            <a:avLst/>
          </a:prstGeom>
          <a:noFill/>
        </p:spPr>
        <p:txBody>
          <a:bodyPr wrap="non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a:ln>
                  <a:noFill/>
                </a:ln>
                <a:solidFill>
                  <a:srgbClr val="0070C0"/>
                </a:solidFill>
                <a:effectLst/>
                <a:uLnTx/>
                <a:uFillTx/>
                <a:latin typeface="+mn-ea"/>
              </a:rPr>
              <a:t>動画・ディスプレイ広告をストレスと感じる方が多い</a:t>
            </a:r>
          </a:p>
        </p:txBody>
      </p:sp>
      <p:sp>
        <p:nvSpPr>
          <p:cNvPr id="34" name="テキスト ボックス 33">
            <a:extLst>
              <a:ext uri="{FF2B5EF4-FFF2-40B4-BE49-F238E27FC236}">
                <a16:creationId xmlns:a16="http://schemas.microsoft.com/office/drawing/2014/main" id="{FEC26C71-747C-0550-8813-3096DA930F40}"/>
              </a:ext>
            </a:extLst>
          </p:cNvPr>
          <p:cNvSpPr txBox="1"/>
          <p:nvPr/>
        </p:nvSpPr>
        <p:spPr>
          <a:xfrm>
            <a:off x="2546360" y="1721521"/>
            <a:ext cx="1410964"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a:ln>
                  <a:noFill/>
                </a:ln>
                <a:solidFill>
                  <a:srgbClr val="FF0000"/>
                </a:solidFill>
                <a:effectLst/>
                <a:uLnTx/>
                <a:uFillTx/>
                <a:latin typeface="+mn-ea"/>
              </a:rPr>
              <a:t>後々の数字に影響</a:t>
            </a:r>
          </a:p>
        </p:txBody>
      </p:sp>
      <p:sp>
        <p:nvSpPr>
          <p:cNvPr id="35" name="テキスト ボックス 34">
            <a:extLst>
              <a:ext uri="{FF2B5EF4-FFF2-40B4-BE49-F238E27FC236}">
                <a16:creationId xmlns:a16="http://schemas.microsoft.com/office/drawing/2014/main" id="{14603385-FBE0-8DCA-35EC-9D3F90DD0072}"/>
              </a:ext>
            </a:extLst>
          </p:cNvPr>
          <p:cNvSpPr txBox="1"/>
          <p:nvPr/>
        </p:nvSpPr>
        <p:spPr>
          <a:xfrm>
            <a:off x="5657973" y="1319334"/>
            <a:ext cx="2754280"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1" i="0" u="none" strike="noStrike" kern="0" cap="none" spc="0" normalizeH="0" baseline="0" noProof="0">
                <a:ln>
                  <a:noFill/>
                </a:ln>
                <a:solidFill>
                  <a:prstClr val="black"/>
                </a:solidFill>
                <a:effectLst/>
                <a:uLnTx/>
                <a:uFillTx/>
                <a:latin typeface="+mn-ea"/>
              </a:rPr>
              <a:t>● 意外と知られていない音声広告の特徴</a:t>
            </a:r>
          </a:p>
        </p:txBody>
      </p:sp>
      <p:sp>
        <p:nvSpPr>
          <p:cNvPr id="39" name="テキスト ボックス 38">
            <a:extLst>
              <a:ext uri="{FF2B5EF4-FFF2-40B4-BE49-F238E27FC236}">
                <a16:creationId xmlns:a16="http://schemas.microsoft.com/office/drawing/2014/main" id="{E856E7DB-6BCC-EDDB-58EE-C7B910BF72A1}"/>
              </a:ext>
            </a:extLst>
          </p:cNvPr>
          <p:cNvSpPr txBox="1"/>
          <p:nvPr/>
        </p:nvSpPr>
        <p:spPr>
          <a:xfrm>
            <a:off x="1187983" y="3438053"/>
            <a:ext cx="1096187" cy="18466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600" b="0" i="0" u="none" strike="noStrike" kern="0" cap="none" spc="0" normalizeH="0" baseline="0" noProof="0">
                <a:ln>
                  <a:noFill/>
                </a:ln>
                <a:solidFill>
                  <a:prstClr val="black"/>
                </a:solidFill>
                <a:effectLst/>
                <a:uLnTx/>
                <a:uFillTx/>
                <a:latin typeface="+mn-ea"/>
              </a:rPr>
              <a:t>知る ・ より好印象で記憶</a:t>
            </a:r>
          </a:p>
        </p:txBody>
      </p:sp>
      <p:sp>
        <p:nvSpPr>
          <p:cNvPr id="40" name="テキスト ボックス 39">
            <a:extLst>
              <a:ext uri="{FF2B5EF4-FFF2-40B4-BE49-F238E27FC236}">
                <a16:creationId xmlns:a16="http://schemas.microsoft.com/office/drawing/2014/main" id="{568C21CC-D2F2-CCB2-DF5B-5808ABB480EE}"/>
              </a:ext>
            </a:extLst>
          </p:cNvPr>
          <p:cNvSpPr txBox="1"/>
          <p:nvPr/>
        </p:nvSpPr>
        <p:spPr>
          <a:xfrm>
            <a:off x="2499445" y="3438053"/>
            <a:ext cx="808234"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600" b="0" i="0" u="none" strike="noStrike" kern="0" cap="none" spc="0" normalizeH="0" baseline="0" noProof="0">
                <a:ln>
                  <a:noFill/>
                </a:ln>
                <a:solidFill>
                  <a:prstClr val="black"/>
                </a:solidFill>
                <a:effectLst/>
                <a:uLnTx/>
                <a:uFillTx/>
                <a:latin typeface="+mn-ea"/>
              </a:rPr>
              <a:t>EC</a:t>
            </a:r>
            <a:r>
              <a:rPr kumimoji="1" lang="ja-JP" altLang="en-US" sz="600" b="0" i="0" u="none" strike="noStrike" kern="0" cap="none" spc="0" normalizeH="0" baseline="0" noProof="0">
                <a:ln>
                  <a:noFill/>
                </a:ln>
                <a:solidFill>
                  <a:prstClr val="black"/>
                </a:solidFill>
                <a:effectLst/>
                <a:uLnTx/>
                <a:uFillTx/>
                <a:latin typeface="+mn-ea"/>
              </a:rPr>
              <a:t>サイトや店舗に</a:t>
            </a:r>
            <a:endParaRPr kumimoji="1" lang="en-US" altLang="ja-JP" sz="600" b="0" i="0" u="none" strike="noStrike" kern="0" cap="none" spc="0" normalizeH="0" baseline="0" noProof="0">
              <a:ln>
                <a:noFill/>
              </a:ln>
              <a:solidFill>
                <a:prstClr val="black"/>
              </a:solidFill>
              <a:effectLst/>
              <a:uLnTx/>
              <a:uFillTx/>
              <a:latin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600" b="0" i="0" u="none" strike="noStrike" kern="0" cap="none" spc="0" normalizeH="0" baseline="0" noProof="0">
                <a:ln>
                  <a:noFill/>
                </a:ln>
                <a:solidFill>
                  <a:prstClr val="black"/>
                </a:solidFill>
                <a:effectLst/>
                <a:uLnTx/>
                <a:uFillTx/>
                <a:latin typeface="+mn-ea"/>
              </a:rPr>
              <a:t>おける他社競争</a:t>
            </a:r>
          </a:p>
        </p:txBody>
      </p:sp>
      <p:sp>
        <p:nvSpPr>
          <p:cNvPr id="41" name="テキスト ボックス 40">
            <a:extLst>
              <a:ext uri="{FF2B5EF4-FFF2-40B4-BE49-F238E27FC236}">
                <a16:creationId xmlns:a16="http://schemas.microsoft.com/office/drawing/2014/main" id="{CB725D88-5C18-E7B3-55B8-6DD4418A6331}"/>
              </a:ext>
            </a:extLst>
          </p:cNvPr>
          <p:cNvSpPr txBox="1"/>
          <p:nvPr/>
        </p:nvSpPr>
        <p:spPr>
          <a:xfrm>
            <a:off x="3511574" y="3438053"/>
            <a:ext cx="465192" cy="18466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600" b="0" i="0" u="none" strike="noStrike" kern="0" cap="none" spc="0" normalizeH="0" baseline="0" noProof="0">
                <a:ln>
                  <a:noFill/>
                </a:ln>
                <a:solidFill>
                  <a:prstClr val="black"/>
                </a:solidFill>
                <a:effectLst/>
                <a:uLnTx/>
                <a:uFillTx/>
                <a:latin typeface="+mn-ea"/>
              </a:rPr>
              <a:t>LTVUP</a:t>
            </a:r>
            <a:endParaRPr kumimoji="1" lang="ja-JP" altLang="en-US" sz="600" b="0" i="0" u="none" strike="noStrike" kern="0" cap="none" spc="0" normalizeH="0" baseline="0" noProof="0">
              <a:ln>
                <a:noFill/>
              </a:ln>
              <a:solidFill>
                <a:prstClr val="black"/>
              </a:solidFill>
              <a:effectLst/>
              <a:uLnTx/>
              <a:uFillTx/>
              <a:latin typeface="+mn-ea"/>
            </a:endParaRPr>
          </a:p>
        </p:txBody>
      </p:sp>
      <p:sp>
        <p:nvSpPr>
          <p:cNvPr id="42" name="テキスト ボックス 41">
            <a:extLst>
              <a:ext uri="{FF2B5EF4-FFF2-40B4-BE49-F238E27FC236}">
                <a16:creationId xmlns:a16="http://schemas.microsoft.com/office/drawing/2014/main" id="{A14E1A50-8EEA-36AA-6B0F-F539FEAB1D77}"/>
              </a:ext>
            </a:extLst>
          </p:cNvPr>
          <p:cNvSpPr txBox="1"/>
          <p:nvPr/>
        </p:nvSpPr>
        <p:spPr>
          <a:xfrm>
            <a:off x="4079606" y="3438053"/>
            <a:ext cx="537327" cy="18466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600" b="0" i="0" u="none" strike="noStrike" kern="0" cap="none" spc="0" normalizeH="0" baseline="0" noProof="0">
                <a:ln>
                  <a:noFill/>
                </a:ln>
                <a:solidFill>
                  <a:prstClr val="black"/>
                </a:solidFill>
                <a:effectLst/>
                <a:uLnTx/>
                <a:uFillTx/>
                <a:latin typeface="+mn-ea"/>
              </a:rPr>
              <a:t>客単価</a:t>
            </a:r>
            <a:r>
              <a:rPr kumimoji="1" lang="en-US" altLang="ja-JP" sz="600" b="0" i="0" u="none" strike="noStrike" kern="0" cap="none" spc="0" normalizeH="0" baseline="0" noProof="0">
                <a:ln>
                  <a:noFill/>
                </a:ln>
                <a:solidFill>
                  <a:prstClr val="black"/>
                </a:solidFill>
                <a:effectLst/>
                <a:uLnTx/>
                <a:uFillTx/>
                <a:latin typeface="+mn-ea"/>
              </a:rPr>
              <a:t>UP</a:t>
            </a:r>
            <a:endParaRPr kumimoji="1" lang="ja-JP" altLang="en-US" sz="600" b="0" i="0" u="none" strike="noStrike" kern="0" cap="none" spc="0" normalizeH="0" baseline="0" noProof="0">
              <a:ln>
                <a:noFill/>
              </a:ln>
              <a:solidFill>
                <a:prstClr val="black"/>
              </a:solidFill>
              <a:effectLst/>
              <a:uLnTx/>
              <a:uFillTx/>
              <a:latin typeface="+mn-ea"/>
            </a:endParaRPr>
          </a:p>
        </p:txBody>
      </p:sp>
      <p:sp>
        <p:nvSpPr>
          <p:cNvPr id="43" name="テキスト ボックス 42">
            <a:extLst>
              <a:ext uri="{FF2B5EF4-FFF2-40B4-BE49-F238E27FC236}">
                <a16:creationId xmlns:a16="http://schemas.microsoft.com/office/drawing/2014/main" id="{5788A353-40CC-A64B-C180-2D945A83963B}"/>
              </a:ext>
            </a:extLst>
          </p:cNvPr>
          <p:cNvSpPr txBox="1"/>
          <p:nvPr/>
        </p:nvSpPr>
        <p:spPr>
          <a:xfrm>
            <a:off x="4714677" y="3438053"/>
            <a:ext cx="468398" cy="18466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600" b="0" i="0" u="none" strike="noStrike" kern="0" cap="none" spc="0" normalizeH="0" baseline="0" noProof="0">
                <a:ln>
                  <a:noFill/>
                </a:ln>
                <a:solidFill>
                  <a:prstClr val="black"/>
                </a:solidFill>
                <a:effectLst/>
                <a:uLnTx/>
                <a:uFillTx/>
                <a:latin typeface="+mn-ea"/>
              </a:rPr>
              <a:t>ファン化</a:t>
            </a:r>
          </a:p>
        </p:txBody>
      </p:sp>
      <p:sp>
        <p:nvSpPr>
          <p:cNvPr id="44" name="矢印: 右 43">
            <a:extLst>
              <a:ext uri="{FF2B5EF4-FFF2-40B4-BE49-F238E27FC236}">
                <a16:creationId xmlns:a16="http://schemas.microsoft.com/office/drawing/2014/main" id="{3B83DEB3-AFB7-A699-1C97-A8D191A4A6A8}"/>
              </a:ext>
            </a:extLst>
          </p:cNvPr>
          <p:cNvSpPr/>
          <p:nvPr/>
        </p:nvSpPr>
        <p:spPr>
          <a:xfrm>
            <a:off x="3952244" y="3483622"/>
            <a:ext cx="180000" cy="115413"/>
          </a:xfrm>
          <a:prstGeom prst="rightArrow">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mn-ea"/>
              <a:cs typeface="+mn-cs"/>
            </a:endParaRPr>
          </a:p>
        </p:txBody>
      </p:sp>
      <p:sp>
        <p:nvSpPr>
          <p:cNvPr id="45" name="矢印: 右 44">
            <a:extLst>
              <a:ext uri="{FF2B5EF4-FFF2-40B4-BE49-F238E27FC236}">
                <a16:creationId xmlns:a16="http://schemas.microsoft.com/office/drawing/2014/main" id="{A8DD4E0E-E881-0C5C-EF1C-8B9FE05EEB8A}"/>
              </a:ext>
            </a:extLst>
          </p:cNvPr>
          <p:cNvSpPr/>
          <p:nvPr/>
        </p:nvSpPr>
        <p:spPr>
          <a:xfrm>
            <a:off x="4573566" y="3483622"/>
            <a:ext cx="180000" cy="115413"/>
          </a:xfrm>
          <a:prstGeom prst="rightArrow">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mn-ea"/>
              <a:cs typeface="+mn-cs"/>
            </a:endParaRPr>
          </a:p>
        </p:txBody>
      </p:sp>
      <p:sp>
        <p:nvSpPr>
          <p:cNvPr id="46" name="矢印: 右 45">
            <a:extLst>
              <a:ext uri="{FF2B5EF4-FFF2-40B4-BE49-F238E27FC236}">
                <a16:creationId xmlns:a16="http://schemas.microsoft.com/office/drawing/2014/main" id="{1F2F88B0-00B7-21DC-292C-E9B15FE1E4C9}"/>
              </a:ext>
            </a:extLst>
          </p:cNvPr>
          <p:cNvSpPr/>
          <p:nvPr/>
        </p:nvSpPr>
        <p:spPr>
          <a:xfrm>
            <a:off x="3222117" y="3483622"/>
            <a:ext cx="360000" cy="115413"/>
          </a:xfrm>
          <a:prstGeom prst="rightArrow">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mn-ea"/>
              <a:cs typeface="+mn-cs"/>
            </a:endParaRPr>
          </a:p>
        </p:txBody>
      </p:sp>
      <p:sp>
        <p:nvSpPr>
          <p:cNvPr id="47" name="矢印: 右 46">
            <a:extLst>
              <a:ext uri="{FF2B5EF4-FFF2-40B4-BE49-F238E27FC236}">
                <a16:creationId xmlns:a16="http://schemas.microsoft.com/office/drawing/2014/main" id="{68299C70-A1C9-592C-A952-FE1EF62B2358}"/>
              </a:ext>
            </a:extLst>
          </p:cNvPr>
          <p:cNvSpPr/>
          <p:nvPr/>
        </p:nvSpPr>
        <p:spPr>
          <a:xfrm>
            <a:off x="2189389" y="3483622"/>
            <a:ext cx="360000" cy="115413"/>
          </a:xfrm>
          <a:prstGeom prst="rightArrow">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mn-ea"/>
              <a:cs typeface="+mn-cs"/>
            </a:endParaRPr>
          </a:p>
        </p:txBody>
      </p:sp>
      <p:sp>
        <p:nvSpPr>
          <p:cNvPr id="48" name="テキスト ボックス 47">
            <a:extLst>
              <a:ext uri="{FF2B5EF4-FFF2-40B4-BE49-F238E27FC236}">
                <a16:creationId xmlns:a16="http://schemas.microsoft.com/office/drawing/2014/main" id="{2024A501-8B39-EC2C-88A3-F20C58455BB2}"/>
              </a:ext>
            </a:extLst>
          </p:cNvPr>
          <p:cNvSpPr txBox="1"/>
          <p:nvPr/>
        </p:nvSpPr>
        <p:spPr>
          <a:xfrm>
            <a:off x="1217939" y="3638030"/>
            <a:ext cx="1292341" cy="353623"/>
          </a:xfrm>
          <a:prstGeom prst="rect">
            <a:avLst/>
          </a:prstGeom>
          <a:noFill/>
        </p:spPr>
        <p:txBody>
          <a:bodyPr wrap="non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1" lang="ja-JP" altLang="en-US" sz="400" b="0" i="0" u="none" strike="noStrike" kern="0" cap="none" spc="0" normalizeH="0" baseline="0" noProof="0">
                <a:ln>
                  <a:noFill/>
                </a:ln>
                <a:solidFill>
                  <a:prstClr val="black"/>
                </a:solidFill>
                <a:effectLst/>
                <a:uLnTx/>
                <a:uFillTx/>
                <a:latin typeface="+mn-ea"/>
              </a:rPr>
              <a:t>インパクト </a:t>
            </a:r>
            <a:r>
              <a:rPr kumimoji="1" lang="en-US" altLang="ja-JP" sz="400" b="0" i="0" u="none" strike="noStrike" kern="0" cap="none" spc="0" normalizeH="0" baseline="0" noProof="0">
                <a:ln>
                  <a:noFill/>
                </a:ln>
                <a:solidFill>
                  <a:prstClr val="black"/>
                </a:solidFill>
                <a:effectLst/>
                <a:uLnTx/>
                <a:uFillTx/>
                <a:latin typeface="+mn-ea"/>
              </a:rPr>
              <a:t>… TVCM</a:t>
            </a:r>
            <a:r>
              <a:rPr kumimoji="1" lang="ja-JP" altLang="en-US" sz="400" b="0" i="0" u="none" strike="noStrike" kern="0" cap="none" spc="0" normalizeH="0" baseline="0" noProof="0">
                <a:ln>
                  <a:noFill/>
                </a:ln>
                <a:solidFill>
                  <a:prstClr val="black"/>
                </a:solidFill>
                <a:effectLst/>
                <a:uLnTx/>
                <a:uFillTx/>
                <a:latin typeface="+mn-ea"/>
              </a:rPr>
              <a:t>、動画</a:t>
            </a:r>
            <a:r>
              <a:rPr kumimoji="1" lang="en-US" altLang="ja-JP" sz="400" b="0" i="0" u="none" strike="noStrike" kern="0" cap="none" spc="0" normalizeH="0" baseline="0" noProof="0">
                <a:ln>
                  <a:noFill/>
                </a:ln>
                <a:solidFill>
                  <a:prstClr val="black"/>
                </a:solidFill>
                <a:effectLst/>
                <a:uLnTx/>
                <a:uFillTx/>
                <a:latin typeface="+mn-ea"/>
              </a:rPr>
              <a:t>CM</a:t>
            </a:r>
            <a:r>
              <a:rPr kumimoji="1" lang="ja-JP" altLang="en-US" sz="400" b="0" i="0" u="none" strike="noStrike" kern="0" cap="none" spc="0" normalizeH="0" baseline="0" noProof="0">
                <a:ln>
                  <a:noFill/>
                </a:ln>
                <a:solidFill>
                  <a:prstClr val="black"/>
                </a:solidFill>
                <a:effectLst/>
                <a:uLnTx/>
                <a:uFillTx/>
                <a:latin typeface="+mn-ea"/>
              </a:rPr>
              <a:t>、ディスプレイ広告</a:t>
            </a:r>
            <a:endParaRPr kumimoji="1" lang="en-US" altLang="ja-JP" sz="400" b="0" i="0" u="none" strike="noStrike" kern="0" cap="none" spc="0" normalizeH="0" baseline="0" noProof="0">
              <a:ln>
                <a:noFill/>
              </a:ln>
              <a:solidFill>
                <a:prstClr val="black"/>
              </a:solidFill>
              <a:effectLst/>
              <a:uLnTx/>
              <a:uFillTx/>
              <a:latin typeface="+mn-ea"/>
            </a:endParaRPr>
          </a:p>
          <a:p>
            <a:pPr marL="0" marR="0" lvl="0" indent="0" defTabSz="914400" eaLnBrk="1" fontAlgn="auto" latinLnBrk="0" hangingPunct="1">
              <a:lnSpc>
                <a:spcPct val="150000"/>
              </a:lnSpc>
              <a:spcBef>
                <a:spcPts val="0"/>
              </a:spcBef>
              <a:spcAft>
                <a:spcPts val="0"/>
              </a:spcAft>
              <a:buClrTx/>
              <a:buSzTx/>
              <a:buFontTx/>
              <a:buNone/>
              <a:tabLst/>
              <a:defRPr/>
            </a:pPr>
            <a:r>
              <a:rPr kumimoji="1" lang="ja-JP" altLang="en-US" sz="400" b="0" i="0" u="none" strike="noStrike" kern="0" cap="none" spc="0" normalizeH="0" baseline="0" noProof="0">
                <a:ln>
                  <a:noFill/>
                </a:ln>
                <a:solidFill>
                  <a:prstClr val="black"/>
                </a:solidFill>
                <a:effectLst/>
                <a:uLnTx/>
                <a:uFillTx/>
                <a:latin typeface="+mn-ea"/>
              </a:rPr>
              <a:t>信頼・安心感 </a:t>
            </a:r>
            <a:r>
              <a:rPr kumimoji="1" lang="en-US" altLang="ja-JP" sz="400" b="0" i="0" u="none" strike="noStrike" kern="0" cap="none" spc="0" normalizeH="0" baseline="0" noProof="0">
                <a:ln>
                  <a:noFill/>
                </a:ln>
                <a:solidFill>
                  <a:prstClr val="black"/>
                </a:solidFill>
                <a:effectLst/>
                <a:uLnTx/>
                <a:uFillTx/>
                <a:latin typeface="+mn-ea"/>
              </a:rPr>
              <a:t>… TVCM</a:t>
            </a:r>
            <a:r>
              <a:rPr kumimoji="1" lang="ja-JP" altLang="en-US" sz="400" b="0" i="0" u="none" strike="noStrike" kern="0" cap="none" spc="0" normalizeH="0" baseline="0" noProof="0">
                <a:ln>
                  <a:noFill/>
                </a:ln>
                <a:solidFill>
                  <a:prstClr val="black"/>
                </a:solidFill>
                <a:effectLst/>
                <a:uLnTx/>
                <a:uFillTx/>
                <a:latin typeface="+mn-ea"/>
              </a:rPr>
              <a:t>、音声</a:t>
            </a:r>
            <a:r>
              <a:rPr kumimoji="1" lang="en-US" altLang="ja-JP" sz="400" b="0" i="0" u="none" strike="noStrike" kern="0" cap="none" spc="0" normalizeH="0" baseline="0" noProof="0">
                <a:ln>
                  <a:noFill/>
                </a:ln>
                <a:solidFill>
                  <a:prstClr val="black"/>
                </a:solidFill>
                <a:effectLst/>
                <a:uLnTx/>
                <a:uFillTx/>
                <a:latin typeface="+mn-ea"/>
              </a:rPr>
              <a:t>CM</a:t>
            </a:r>
          </a:p>
          <a:p>
            <a:pPr marL="0" marR="0" lvl="0" indent="0" defTabSz="914400" eaLnBrk="1" fontAlgn="auto" latinLnBrk="0" hangingPunct="1">
              <a:lnSpc>
                <a:spcPct val="150000"/>
              </a:lnSpc>
              <a:spcBef>
                <a:spcPts val="0"/>
              </a:spcBef>
              <a:spcAft>
                <a:spcPts val="0"/>
              </a:spcAft>
              <a:buClrTx/>
              <a:buSzTx/>
              <a:buFontTx/>
              <a:buNone/>
              <a:tabLst/>
              <a:defRPr/>
            </a:pPr>
            <a:r>
              <a:rPr kumimoji="1" lang="ja-JP" altLang="en-US" sz="400" b="0" i="0" u="none" strike="noStrike" kern="0" cap="none" spc="0" normalizeH="0" baseline="0" noProof="0">
                <a:ln>
                  <a:noFill/>
                </a:ln>
                <a:solidFill>
                  <a:prstClr val="black"/>
                </a:solidFill>
                <a:effectLst/>
                <a:uLnTx/>
                <a:uFillTx/>
                <a:latin typeface="+mn-ea"/>
              </a:rPr>
              <a:t>記憶・維持 </a:t>
            </a:r>
            <a:r>
              <a:rPr kumimoji="1" lang="en-US" altLang="ja-JP" sz="400" b="0" i="0" u="none" strike="noStrike" kern="0" cap="none" spc="0" normalizeH="0" baseline="0" noProof="0">
                <a:ln>
                  <a:noFill/>
                </a:ln>
                <a:solidFill>
                  <a:prstClr val="black"/>
                </a:solidFill>
                <a:effectLst/>
                <a:uLnTx/>
                <a:uFillTx/>
                <a:latin typeface="+mn-ea"/>
              </a:rPr>
              <a:t>… </a:t>
            </a:r>
            <a:r>
              <a:rPr kumimoji="1" lang="ja-JP" altLang="en-US" sz="400" b="0" i="0" u="none" strike="noStrike" kern="0" cap="none" spc="0" normalizeH="0" baseline="0" noProof="0">
                <a:ln>
                  <a:noFill/>
                </a:ln>
                <a:solidFill>
                  <a:prstClr val="black"/>
                </a:solidFill>
                <a:effectLst/>
                <a:uLnTx/>
                <a:uFillTx/>
                <a:latin typeface="+mn-ea"/>
              </a:rPr>
              <a:t>音声</a:t>
            </a:r>
            <a:r>
              <a:rPr kumimoji="1" lang="en-US" altLang="ja-JP" sz="400" b="0" i="0" u="none" strike="noStrike" kern="0" cap="none" spc="0" normalizeH="0" baseline="0" noProof="0">
                <a:ln>
                  <a:noFill/>
                </a:ln>
                <a:solidFill>
                  <a:prstClr val="black"/>
                </a:solidFill>
                <a:effectLst/>
                <a:uLnTx/>
                <a:uFillTx/>
                <a:latin typeface="+mn-ea"/>
              </a:rPr>
              <a:t>CM</a:t>
            </a:r>
            <a:endParaRPr kumimoji="1" lang="ja-JP" altLang="en-US" sz="400" b="0" i="0" u="none" strike="noStrike" kern="0" cap="none" spc="0" normalizeH="0" baseline="0" noProof="0">
              <a:ln>
                <a:noFill/>
              </a:ln>
              <a:solidFill>
                <a:prstClr val="black"/>
              </a:solidFill>
              <a:effectLst/>
              <a:uLnTx/>
              <a:uFillTx/>
              <a:latin typeface="+mn-ea"/>
            </a:endParaRPr>
          </a:p>
        </p:txBody>
      </p:sp>
      <p:sp>
        <p:nvSpPr>
          <p:cNvPr id="49" name="テキスト ボックス 48">
            <a:extLst>
              <a:ext uri="{FF2B5EF4-FFF2-40B4-BE49-F238E27FC236}">
                <a16:creationId xmlns:a16="http://schemas.microsoft.com/office/drawing/2014/main" id="{B83DAFE5-5EB0-9946-DBFF-D937CE8918CF}"/>
              </a:ext>
            </a:extLst>
          </p:cNvPr>
          <p:cNvSpPr txBox="1"/>
          <p:nvPr/>
        </p:nvSpPr>
        <p:spPr>
          <a:xfrm>
            <a:off x="2499445" y="3638030"/>
            <a:ext cx="1330814" cy="353623"/>
          </a:xfrm>
          <a:prstGeom prst="rect">
            <a:avLst/>
          </a:prstGeom>
          <a:noFill/>
        </p:spPr>
        <p:txBody>
          <a:bodyPr wrap="non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1" lang="ja-JP" altLang="en-US" sz="400" b="0" i="0" u="none" strike="noStrike" kern="0" cap="none" spc="0" normalizeH="0" baseline="0" noProof="0">
                <a:ln>
                  <a:noFill/>
                </a:ln>
                <a:solidFill>
                  <a:prstClr val="black"/>
                </a:solidFill>
                <a:effectLst/>
                <a:uLnTx/>
                <a:uFillTx/>
                <a:latin typeface="+mn-ea"/>
              </a:rPr>
              <a:t>買いやすさ </a:t>
            </a:r>
            <a:r>
              <a:rPr kumimoji="1" lang="en-US" altLang="ja-JP" sz="400" b="0" i="0" u="none" strike="noStrike" kern="0" cap="none" spc="0" normalizeH="0" baseline="0" noProof="0">
                <a:ln>
                  <a:noFill/>
                </a:ln>
                <a:solidFill>
                  <a:prstClr val="black"/>
                </a:solidFill>
                <a:effectLst/>
                <a:uLnTx/>
                <a:uFillTx/>
                <a:latin typeface="+mn-ea"/>
              </a:rPr>
              <a:t>… EC</a:t>
            </a:r>
            <a:r>
              <a:rPr kumimoji="1" lang="ja-JP" altLang="en-US" sz="400" b="0" i="0" u="none" strike="noStrike" kern="0" cap="none" spc="0" normalizeH="0" baseline="0" noProof="0">
                <a:ln>
                  <a:noFill/>
                </a:ln>
                <a:solidFill>
                  <a:prstClr val="black"/>
                </a:solidFill>
                <a:effectLst/>
                <a:uLnTx/>
                <a:uFillTx/>
                <a:latin typeface="+mn-ea"/>
              </a:rPr>
              <a:t>のバナー、テキスト、システムなど</a:t>
            </a:r>
            <a:endParaRPr kumimoji="1" lang="en-US" altLang="ja-JP" sz="400" b="0" i="0" u="none" strike="noStrike" kern="0" cap="none" spc="0" normalizeH="0" baseline="0" noProof="0">
              <a:ln>
                <a:noFill/>
              </a:ln>
              <a:solidFill>
                <a:prstClr val="black"/>
              </a:solidFill>
              <a:effectLst/>
              <a:uLnTx/>
              <a:uFillTx/>
              <a:latin typeface="+mn-ea"/>
            </a:endParaRPr>
          </a:p>
          <a:p>
            <a:pPr marL="0" marR="0" lvl="0" indent="0" defTabSz="914400" eaLnBrk="1" fontAlgn="auto" latinLnBrk="0" hangingPunct="1">
              <a:lnSpc>
                <a:spcPct val="150000"/>
              </a:lnSpc>
              <a:spcBef>
                <a:spcPts val="0"/>
              </a:spcBef>
              <a:spcAft>
                <a:spcPts val="0"/>
              </a:spcAft>
              <a:buClrTx/>
              <a:buSzTx/>
              <a:buFontTx/>
              <a:buNone/>
              <a:tabLst/>
              <a:defRPr/>
            </a:pPr>
            <a:r>
              <a:rPr kumimoji="1" lang="ja-JP" altLang="en-US" sz="400" b="0" i="0" u="none" strike="noStrike" kern="0" cap="none" spc="0" normalizeH="0" baseline="0" noProof="0">
                <a:ln>
                  <a:noFill/>
                </a:ln>
                <a:solidFill>
                  <a:prstClr val="black"/>
                </a:solidFill>
                <a:effectLst/>
                <a:uLnTx/>
                <a:uFillTx/>
                <a:latin typeface="+mn-ea"/>
              </a:rPr>
              <a:t>サービス </a:t>
            </a:r>
            <a:r>
              <a:rPr kumimoji="1" lang="en-US" altLang="ja-JP" sz="400" b="0" i="0" u="none" strike="noStrike" kern="0" cap="none" spc="0" normalizeH="0" baseline="0" noProof="0">
                <a:ln>
                  <a:noFill/>
                </a:ln>
                <a:solidFill>
                  <a:prstClr val="black"/>
                </a:solidFill>
                <a:effectLst/>
                <a:uLnTx/>
                <a:uFillTx/>
                <a:latin typeface="+mn-ea"/>
              </a:rPr>
              <a:t>… </a:t>
            </a:r>
            <a:r>
              <a:rPr kumimoji="1" lang="ja-JP" altLang="en-US" sz="400" b="0" i="0" u="none" strike="noStrike" kern="0" cap="none" spc="0" normalizeH="0" baseline="0" noProof="0">
                <a:ln>
                  <a:noFill/>
                </a:ln>
                <a:solidFill>
                  <a:prstClr val="black"/>
                </a:solidFill>
                <a:effectLst/>
                <a:uLnTx/>
                <a:uFillTx/>
                <a:latin typeface="+mn-ea"/>
              </a:rPr>
              <a:t>接客、商品陳列 など</a:t>
            </a:r>
            <a:endParaRPr kumimoji="1" lang="en-US" altLang="ja-JP" sz="400" b="0" i="0" u="none" strike="noStrike" kern="0" cap="none" spc="0" normalizeH="0" baseline="0" noProof="0">
              <a:ln>
                <a:noFill/>
              </a:ln>
              <a:solidFill>
                <a:prstClr val="black"/>
              </a:solidFill>
              <a:effectLst/>
              <a:uLnTx/>
              <a:uFillTx/>
              <a:latin typeface="+mn-ea"/>
            </a:endParaRPr>
          </a:p>
          <a:p>
            <a:pPr marL="0" marR="0" lvl="0" indent="0" defTabSz="914400" eaLnBrk="1" fontAlgn="auto" latinLnBrk="0" hangingPunct="1">
              <a:lnSpc>
                <a:spcPct val="150000"/>
              </a:lnSpc>
              <a:spcBef>
                <a:spcPts val="0"/>
              </a:spcBef>
              <a:spcAft>
                <a:spcPts val="0"/>
              </a:spcAft>
              <a:buClrTx/>
              <a:buSzTx/>
              <a:buFontTx/>
              <a:buNone/>
              <a:tabLst/>
              <a:defRPr/>
            </a:pPr>
            <a:r>
              <a:rPr kumimoji="1" lang="ja-JP" altLang="en-US" sz="400" b="0" i="0" u="none" strike="noStrike" kern="0" cap="none" spc="0" normalizeH="0" baseline="0" noProof="0">
                <a:ln>
                  <a:noFill/>
                </a:ln>
                <a:solidFill>
                  <a:prstClr val="black"/>
                </a:solidFill>
                <a:effectLst/>
                <a:uLnTx/>
                <a:uFillTx/>
                <a:latin typeface="+mn-ea"/>
              </a:rPr>
              <a:t>価格 </a:t>
            </a:r>
            <a:r>
              <a:rPr kumimoji="1" lang="en-US" altLang="ja-JP" sz="400" b="0" i="0" u="none" strike="noStrike" kern="0" cap="none" spc="0" normalizeH="0" baseline="0" noProof="0">
                <a:ln>
                  <a:noFill/>
                </a:ln>
                <a:solidFill>
                  <a:prstClr val="black"/>
                </a:solidFill>
                <a:effectLst/>
                <a:uLnTx/>
                <a:uFillTx/>
                <a:latin typeface="+mn-ea"/>
              </a:rPr>
              <a:t>… </a:t>
            </a:r>
            <a:r>
              <a:rPr kumimoji="1" lang="ja-JP" altLang="en-US" sz="400" b="0" i="0" u="none" strike="noStrike" kern="0" cap="none" spc="0" normalizeH="0" baseline="0" noProof="0">
                <a:ln>
                  <a:noFill/>
                </a:ln>
                <a:solidFill>
                  <a:prstClr val="black"/>
                </a:solidFill>
                <a:effectLst/>
                <a:uLnTx/>
                <a:uFillTx/>
                <a:latin typeface="+mn-ea"/>
              </a:rPr>
              <a:t>販売額 など</a:t>
            </a:r>
          </a:p>
        </p:txBody>
      </p:sp>
      <p:sp>
        <p:nvSpPr>
          <p:cNvPr id="50" name="テキスト ボックス 49">
            <a:extLst>
              <a:ext uri="{FF2B5EF4-FFF2-40B4-BE49-F238E27FC236}">
                <a16:creationId xmlns:a16="http://schemas.microsoft.com/office/drawing/2014/main" id="{EE5D217E-2EBC-F217-C58D-4B2EC152A7FD}"/>
              </a:ext>
            </a:extLst>
          </p:cNvPr>
          <p:cNvSpPr txBox="1"/>
          <p:nvPr/>
        </p:nvSpPr>
        <p:spPr>
          <a:xfrm>
            <a:off x="3847171" y="3638030"/>
            <a:ext cx="1002197" cy="353623"/>
          </a:xfrm>
          <a:prstGeom prst="rect">
            <a:avLst/>
          </a:prstGeom>
          <a:noFill/>
        </p:spPr>
        <p:txBody>
          <a:bodyPr wrap="non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1" lang="ja-JP" altLang="en-US" sz="400" b="0" i="0" u="none" strike="noStrike" kern="0" cap="none" spc="0" normalizeH="0" baseline="0" noProof="0">
                <a:ln>
                  <a:noFill/>
                </a:ln>
                <a:solidFill>
                  <a:prstClr val="black"/>
                </a:solidFill>
                <a:effectLst/>
                <a:uLnTx/>
                <a:uFillTx/>
                <a:latin typeface="+mn-ea"/>
              </a:rPr>
              <a:t>ブランド力 </a:t>
            </a:r>
            <a:r>
              <a:rPr kumimoji="1" lang="en-US" altLang="ja-JP" sz="400" b="0" i="0" u="none" strike="noStrike" kern="0" cap="none" spc="0" normalizeH="0" baseline="0" noProof="0">
                <a:ln>
                  <a:noFill/>
                </a:ln>
                <a:solidFill>
                  <a:prstClr val="black"/>
                </a:solidFill>
                <a:effectLst/>
                <a:uLnTx/>
                <a:uFillTx/>
                <a:latin typeface="+mn-ea"/>
              </a:rPr>
              <a:t>… </a:t>
            </a:r>
            <a:r>
              <a:rPr kumimoji="1" lang="ja-JP" altLang="en-US" sz="400" b="0" i="0" u="none" strike="noStrike" kern="0" cap="none" spc="0" normalizeH="0" baseline="0" noProof="0">
                <a:ln>
                  <a:noFill/>
                </a:ln>
                <a:solidFill>
                  <a:prstClr val="black"/>
                </a:solidFill>
                <a:effectLst/>
                <a:uLnTx/>
                <a:uFillTx/>
                <a:latin typeface="+mn-ea"/>
              </a:rPr>
              <a:t>商品の信頼感、安心感</a:t>
            </a:r>
            <a:endParaRPr kumimoji="1" lang="en-US" altLang="ja-JP" sz="400" b="0" i="0" u="none" strike="noStrike" kern="0" cap="none" spc="0" normalizeH="0" baseline="0" noProof="0">
              <a:ln>
                <a:noFill/>
              </a:ln>
              <a:solidFill>
                <a:prstClr val="black"/>
              </a:solidFill>
              <a:effectLst/>
              <a:uLnTx/>
              <a:uFillTx/>
              <a:latin typeface="+mn-ea"/>
            </a:endParaRPr>
          </a:p>
          <a:p>
            <a:pPr marL="0" marR="0" lvl="0" indent="0" defTabSz="914400" eaLnBrk="1" fontAlgn="auto" latinLnBrk="0" hangingPunct="1">
              <a:lnSpc>
                <a:spcPct val="150000"/>
              </a:lnSpc>
              <a:spcBef>
                <a:spcPts val="0"/>
              </a:spcBef>
              <a:spcAft>
                <a:spcPts val="0"/>
              </a:spcAft>
              <a:buClrTx/>
              <a:buSzTx/>
              <a:buFontTx/>
              <a:buNone/>
              <a:tabLst/>
              <a:defRPr/>
            </a:pPr>
            <a:r>
              <a:rPr kumimoji="1" lang="ja-JP" altLang="en-US" sz="400" b="0" i="0" u="none" strike="noStrike" kern="0" cap="none" spc="0" normalizeH="0" baseline="0" noProof="0">
                <a:ln>
                  <a:noFill/>
                </a:ln>
                <a:solidFill>
                  <a:prstClr val="black"/>
                </a:solidFill>
                <a:effectLst/>
                <a:uLnTx/>
                <a:uFillTx/>
                <a:latin typeface="+mn-ea"/>
              </a:rPr>
              <a:t>サービス </a:t>
            </a:r>
            <a:r>
              <a:rPr kumimoji="1" lang="en-US" altLang="ja-JP" sz="400" b="0" i="0" u="none" strike="noStrike" kern="0" cap="none" spc="0" normalizeH="0" baseline="0" noProof="0">
                <a:ln>
                  <a:noFill/>
                </a:ln>
                <a:solidFill>
                  <a:prstClr val="black"/>
                </a:solidFill>
                <a:effectLst/>
                <a:uLnTx/>
                <a:uFillTx/>
                <a:latin typeface="+mn-ea"/>
              </a:rPr>
              <a:t>… </a:t>
            </a:r>
            <a:r>
              <a:rPr kumimoji="1" lang="ja-JP" altLang="en-US" sz="400" b="0" i="0" u="none" strike="noStrike" kern="0" cap="none" spc="0" normalizeH="0" baseline="0" noProof="0">
                <a:ln>
                  <a:noFill/>
                </a:ln>
                <a:solidFill>
                  <a:prstClr val="black"/>
                </a:solidFill>
                <a:effectLst/>
                <a:uLnTx/>
                <a:uFillTx/>
                <a:latin typeface="+mn-ea"/>
              </a:rPr>
              <a:t>接客、商品陳列 など</a:t>
            </a:r>
            <a:endParaRPr kumimoji="1" lang="en-US" altLang="ja-JP" sz="400" b="0" i="0" u="none" strike="noStrike" kern="0" cap="none" spc="0" normalizeH="0" baseline="0" noProof="0">
              <a:ln>
                <a:noFill/>
              </a:ln>
              <a:solidFill>
                <a:prstClr val="black"/>
              </a:solidFill>
              <a:effectLst/>
              <a:uLnTx/>
              <a:uFillTx/>
              <a:latin typeface="+mn-ea"/>
            </a:endParaRPr>
          </a:p>
          <a:p>
            <a:pPr marL="0" marR="0" lvl="0" indent="0" defTabSz="914400" eaLnBrk="1" fontAlgn="auto" latinLnBrk="0" hangingPunct="1">
              <a:lnSpc>
                <a:spcPct val="150000"/>
              </a:lnSpc>
              <a:spcBef>
                <a:spcPts val="0"/>
              </a:spcBef>
              <a:spcAft>
                <a:spcPts val="0"/>
              </a:spcAft>
              <a:buClrTx/>
              <a:buSzTx/>
              <a:buFontTx/>
              <a:buNone/>
              <a:tabLst/>
              <a:defRPr/>
            </a:pPr>
            <a:r>
              <a:rPr kumimoji="1" lang="ja-JP" altLang="en-US" sz="400" b="0" i="0" u="none" strike="noStrike" kern="0" cap="none" spc="0" normalizeH="0" baseline="0" noProof="0">
                <a:ln>
                  <a:noFill/>
                </a:ln>
                <a:solidFill>
                  <a:prstClr val="black"/>
                </a:solidFill>
                <a:effectLst/>
                <a:uLnTx/>
                <a:uFillTx/>
                <a:latin typeface="+mn-ea"/>
              </a:rPr>
              <a:t>価格 </a:t>
            </a:r>
            <a:r>
              <a:rPr kumimoji="1" lang="en-US" altLang="ja-JP" sz="400" b="0" i="0" u="none" strike="noStrike" kern="0" cap="none" spc="0" normalizeH="0" baseline="0" noProof="0">
                <a:ln>
                  <a:noFill/>
                </a:ln>
                <a:solidFill>
                  <a:prstClr val="black"/>
                </a:solidFill>
                <a:effectLst/>
                <a:uLnTx/>
                <a:uFillTx/>
                <a:latin typeface="+mn-ea"/>
              </a:rPr>
              <a:t>… </a:t>
            </a:r>
            <a:r>
              <a:rPr kumimoji="1" lang="ja-JP" altLang="en-US" sz="400" b="0" i="0" u="none" strike="noStrike" kern="0" cap="none" spc="0" normalizeH="0" baseline="0" noProof="0">
                <a:ln>
                  <a:noFill/>
                </a:ln>
                <a:solidFill>
                  <a:prstClr val="black"/>
                </a:solidFill>
                <a:effectLst/>
                <a:uLnTx/>
                <a:uFillTx/>
                <a:latin typeface="+mn-ea"/>
              </a:rPr>
              <a:t>販売額 など</a:t>
            </a:r>
          </a:p>
        </p:txBody>
      </p:sp>
      <p:cxnSp>
        <p:nvCxnSpPr>
          <p:cNvPr id="51" name="直線コネクタ 50">
            <a:extLst>
              <a:ext uri="{FF2B5EF4-FFF2-40B4-BE49-F238E27FC236}">
                <a16:creationId xmlns:a16="http://schemas.microsoft.com/office/drawing/2014/main" id="{FD37C235-D432-0CBB-C9BC-96A74A9071C2}"/>
              </a:ext>
            </a:extLst>
          </p:cNvPr>
          <p:cNvCxnSpPr>
            <a:cxnSpLocks/>
          </p:cNvCxnSpPr>
          <p:nvPr/>
        </p:nvCxnSpPr>
        <p:spPr>
          <a:xfrm>
            <a:off x="2341628" y="2907542"/>
            <a:ext cx="1519" cy="540000"/>
          </a:xfrm>
          <a:prstGeom prst="line">
            <a:avLst/>
          </a:prstGeom>
          <a:noFill/>
          <a:ln w="6350" cap="flat" cmpd="sng" algn="ctr">
            <a:solidFill>
              <a:srgbClr val="4472C4"/>
            </a:solidFill>
            <a:prstDash val="dash"/>
            <a:miter lim="800000"/>
          </a:ln>
          <a:effectLst/>
        </p:spPr>
      </p:cxnSp>
      <p:cxnSp>
        <p:nvCxnSpPr>
          <p:cNvPr id="52" name="直線コネクタ 51">
            <a:extLst>
              <a:ext uri="{FF2B5EF4-FFF2-40B4-BE49-F238E27FC236}">
                <a16:creationId xmlns:a16="http://schemas.microsoft.com/office/drawing/2014/main" id="{F0C5BD50-FCAE-5B88-89FA-C18BEFE57CDD}"/>
              </a:ext>
            </a:extLst>
          </p:cNvPr>
          <p:cNvCxnSpPr>
            <a:cxnSpLocks/>
          </p:cNvCxnSpPr>
          <p:nvPr/>
        </p:nvCxnSpPr>
        <p:spPr>
          <a:xfrm>
            <a:off x="3449191" y="2691542"/>
            <a:ext cx="1519" cy="756000"/>
          </a:xfrm>
          <a:prstGeom prst="line">
            <a:avLst/>
          </a:prstGeom>
          <a:noFill/>
          <a:ln w="6350" cap="flat" cmpd="sng" algn="ctr">
            <a:solidFill>
              <a:srgbClr val="4472C4"/>
            </a:solidFill>
            <a:prstDash val="dash"/>
            <a:miter lim="800000"/>
          </a:ln>
          <a:effectLst/>
        </p:spPr>
      </p:cxnSp>
      <p:cxnSp>
        <p:nvCxnSpPr>
          <p:cNvPr id="53" name="直線コネクタ 52">
            <a:extLst>
              <a:ext uri="{FF2B5EF4-FFF2-40B4-BE49-F238E27FC236}">
                <a16:creationId xmlns:a16="http://schemas.microsoft.com/office/drawing/2014/main" id="{EE81F2DB-5771-7D14-70E3-5728E728913A}"/>
              </a:ext>
            </a:extLst>
          </p:cNvPr>
          <p:cNvCxnSpPr>
            <a:cxnSpLocks/>
          </p:cNvCxnSpPr>
          <p:nvPr/>
        </p:nvCxnSpPr>
        <p:spPr>
          <a:xfrm>
            <a:off x="4659236" y="3123542"/>
            <a:ext cx="1519" cy="324000"/>
          </a:xfrm>
          <a:prstGeom prst="line">
            <a:avLst/>
          </a:prstGeom>
          <a:noFill/>
          <a:ln w="6350" cap="flat" cmpd="sng" algn="ctr">
            <a:solidFill>
              <a:srgbClr val="4472C4"/>
            </a:solidFill>
            <a:prstDash val="dash"/>
            <a:miter lim="800000"/>
          </a:ln>
          <a:effectLst/>
        </p:spPr>
      </p:cxnSp>
      <p:cxnSp>
        <p:nvCxnSpPr>
          <p:cNvPr id="54" name="直線コネクタ 53">
            <a:extLst>
              <a:ext uri="{FF2B5EF4-FFF2-40B4-BE49-F238E27FC236}">
                <a16:creationId xmlns:a16="http://schemas.microsoft.com/office/drawing/2014/main" id="{679A1301-7F74-9E74-40BB-EE7603671049}"/>
              </a:ext>
            </a:extLst>
          </p:cNvPr>
          <p:cNvCxnSpPr>
            <a:cxnSpLocks/>
          </p:cNvCxnSpPr>
          <p:nvPr/>
        </p:nvCxnSpPr>
        <p:spPr>
          <a:xfrm>
            <a:off x="4041110" y="2907542"/>
            <a:ext cx="1519" cy="540000"/>
          </a:xfrm>
          <a:prstGeom prst="line">
            <a:avLst/>
          </a:prstGeom>
          <a:noFill/>
          <a:ln w="6350" cap="flat" cmpd="sng" algn="ctr">
            <a:solidFill>
              <a:srgbClr val="4472C4"/>
            </a:solidFill>
            <a:prstDash val="dash"/>
            <a:miter lim="800000"/>
          </a:ln>
          <a:effectLst/>
        </p:spPr>
      </p:cxnSp>
      <p:sp>
        <p:nvSpPr>
          <p:cNvPr id="55" name="テキスト ボックス 54">
            <a:extLst>
              <a:ext uri="{FF2B5EF4-FFF2-40B4-BE49-F238E27FC236}">
                <a16:creationId xmlns:a16="http://schemas.microsoft.com/office/drawing/2014/main" id="{90F3F116-9D4B-D745-E64A-141F1E1B79CE}"/>
              </a:ext>
            </a:extLst>
          </p:cNvPr>
          <p:cNvSpPr txBox="1"/>
          <p:nvPr/>
        </p:nvSpPr>
        <p:spPr>
          <a:xfrm>
            <a:off x="1007474" y="4054386"/>
            <a:ext cx="1345240"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1" i="0" u="none" strike="noStrike" kern="0" cap="none" spc="0" normalizeH="0" baseline="0" noProof="0">
                <a:ln>
                  <a:noFill/>
                </a:ln>
                <a:solidFill>
                  <a:prstClr val="black"/>
                </a:solidFill>
                <a:effectLst/>
                <a:uLnTx/>
                <a:uFillTx/>
                <a:latin typeface="+mn-ea"/>
              </a:rPr>
              <a:t>● 集客ツール比較</a:t>
            </a:r>
          </a:p>
        </p:txBody>
      </p:sp>
      <p:sp>
        <p:nvSpPr>
          <p:cNvPr id="56" name="テキスト ボックス 55">
            <a:extLst>
              <a:ext uri="{FF2B5EF4-FFF2-40B4-BE49-F238E27FC236}">
                <a16:creationId xmlns:a16="http://schemas.microsoft.com/office/drawing/2014/main" id="{F6880534-C1B6-8435-FEF4-92CDD6B92C36}"/>
              </a:ext>
            </a:extLst>
          </p:cNvPr>
          <p:cNvSpPr txBox="1"/>
          <p:nvPr/>
        </p:nvSpPr>
        <p:spPr>
          <a:xfrm>
            <a:off x="1007474" y="1319334"/>
            <a:ext cx="4482317"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1" i="0" u="none" strike="noStrike" kern="0" cap="none" spc="0" normalizeH="0" baseline="0" noProof="0">
                <a:ln>
                  <a:noFill/>
                </a:ln>
                <a:solidFill>
                  <a:prstClr val="black"/>
                </a:solidFill>
                <a:effectLst/>
                <a:uLnTx/>
                <a:uFillTx/>
                <a:latin typeface="+mn-ea"/>
              </a:rPr>
              <a:t>●認知している人の母数を増やすことが効果的な集客につながります</a:t>
            </a:r>
          </a:p>
        </p:txBody>
      </p:sp>
      <p:sp>
        <p:nvSpPr>
          <p:cNvPr id="57" name="正方形/長方形 56">
            <a:extLst>
              <a:ext uri="{FF2B5EF4-FFF2-40B4-BE49-F238E27FC236}">
                <a16:creationId xmlns:a16="http://schemas.microsoft.com/office/drawing/2014/main" id="{96703D16-5287-B47C-A305-451F39FBB768}"/>
              </a:ext>
            </a:extLst>
          </p:cNvPr>
          <p:cNvSpPr/>
          <p:nvPr/>
        </p:nvSpPr>
        <p:spPr>
          <a:xfrm>
            <a:off x="5871344" y="3409018"/>
            <a:ext cx="135795" cy="386603"/>
          </a:xfrm>
          <a:prstGeom prst="rect">
            <a:avLst/>
          </a:prstGeom>
          <a:solidFill>
            <a:srgbClr val="F9F9F9"/>
          </a:solidFill>
          <a:ln>
            <a:solidFill>
              <a:srgbClr val="F9F9F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8" name="正方形/長方形 57">
            <a:extLst>
              <a:ext uri="{FF2B5EF4-FFF2-40B4-BE49-F238E27FC236}">
                <a16:creationId xmlns:a16="http://schemas.microsoft.com/office/drawing/2014/main" id="{00BAA635-D64F-9ADE-165F-F74AE36973C8}"/>
              </a:ext>
            </a:extLst>
          </p:cNvPr>
          <p:cNvSpPr/>
          <p:nvPr/>
        </p:nvSpPr>
        <p:spPr>
          <a:xfrm>
            <a:off x="6950404" y="3409018"/>
            <a:ext cx="135795" cy="386603"/>
          </a:xfrm>
          <a:prstGeom prst="rect">
            <a:avLst/>
          </a:prstGeom>
          <a:solidFill>
            <a:srgbClr val="F9F9F9"/>
          </a:solidFill>
          <a:ln>
            <a:solidFill>
              <a:srgbClr val="F9F9F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9" name="正方形/長方形 58">
            <a:extLst>
              <a:ext uri="{FF2B5EF4-FFF2-40B4-BE49-F238E27FC236}">
                <a16:creationId xmlns:a16="http://schemas.microsoft.com/office/drawing/2014/main" id="{0E1ED5FD-1062-92DF-6FFF-6446F15E1665}"/>
              </a:ext>
            </a:extLst>
          </p:cNvPr>
          <p:cNvSpPr/>
          <p:nvPr/>
        </p:nvSpPr>
        <p:spPr>
          <a:xfrm>
            <a:off x="7981804" y="3409018"/>
            <a:ext cx="135795" cy="386603"/>
          </a:xfrm>
          <a:prstGeom prst="rect">
            <a:avLst/>
          </a:prstGeom>
          <a:solidFill>
            <a:srgbClr val="F9F9F9"/>
          </a:solidFill>
          <a:ln>
            <a:solidFill>
              <a:srgbClr val="F9F9F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0" name="正方形/長方形 59">
            <a:extLst>
              <a:ext uri="{FF2B5EF4-FFF2-40B4-BE49-F238E27FC236}">
                <a16:creationId xmlns:a16="http://schemas.microsoft.com/office/drawing/2014/main" id="{27B1E715-C767-334D-AE25-8F616EF1166E}"/>
              </a:ext>
            </a:extLst>
          </p:cNvPr>
          <p:cNvSpPr/>
          <p:nvPr/>
        </p:nvSpPr>
        <p:spPr>
          <a:xfrm>
            <a:off x="9060864" y="3409018"/>
            <a:ext cx="135795" cy="386603"/>
          </a:xfrm>
          <a:prstGeom prst="rect">
            <a:avLst/>
          </a:prstGeom>
          <a:solidFill>
            <a:srgbClr val="F9F9F9"/>
          </a:solidFill>
          <a:ln>
            <a:solidFill>
              <a:srgbClr val="F9F9F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1" name="正方形/長方形 60">
            <a:extLst>
              <a:ext uri="{FF2B5EF4-FFF2-40B4-BE49-F238E27FC236}">
                <a16:creationId xmlns:a16="http://schemas.microsoft.com/office/drawing/2014/main" id="{FF29F592-37E9-63B4-3193-1F6E911AE9A4}"/>
              </a:ext>
            </a:extLst>
          </p:cNvPr>
          <p:cNvSpPr/>
          <p:nvPr/>
        </p:nvSpPr>
        <p:spPr>
          <a:xfrm>
            <a:off x="10101435" y="3409018"/>
            <a:ext cx="135795" cy="386603"/>
          </a:xfrm>
          <a:prstGeom prst="rect">
            <a:avLst/>
          </a:prstGeom>
          <a:solidFill>
            <a:srgbClr val="F9F9F9"/>
          </a:solidFill>
          <a:ln>
            <a:solidFill>
              <a:srgbClr val="F9F9F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2" name="テキスト ボックス 61">
            <a:extLst>
              <a:ext uri="{FF2B5EF4-FFF2-40B4-BE49-F238E27FC236}">
                <a16:creationId xmlns:a16="http://schemas.microsoft.com/office/drawing/2014/main" id="{900D1A29-EE4A-A453-EF5F-CE6556C9DF81}"/>
              </a:ext>
            </a:extLst>
          </p:cNvPr>
          <p:cNvSpPr txBox="1"/>
          <p:nvPr/>
        </p:nvSpPr>
        <p:spPr>
          <a:xfrm>
            <a:off x="5761660" y="3393830"/>
            <a:ext cx="353943" cy="656590"/>
          </a:xfrm>
          <a:prstGeom prst="rect">
            <a:avLst/>
          </a:prstGeom>
          <a:noFill/>
          <a:ln>
            <a:noFill/>
          </a:ln>
        </p:spPr>
        <p:txBody>
          <a:bodyPr vert="eaVert" wrap="none" rtlCol="0" anchor="ctr">
            <a:spAutoFit/>
          </a:bodyPr>
          <a:lstStyle/>
          <a:p>
            <a:r>
              <a:rPr kumimoji="1" lang="ja-JP" altLang="en-US" sz="1100" b="1">
                <a:solidFill>
                  <a:schemeClr val="accent1"/>
                </a:solidFill>
              </a:rPr>
              <a:t>音声広告</a:t>
            </a:r>
          </a:p>
        </p:txBody>
      </p:sp>
      <p:sp>
        <p:nvSpPr>
          <p:cNvPr id="63" name="テキスト ボックス 62">
            <a:extLst>
              <a:ext uri="{FF2B5EF4-FFF2-40B4-BE49-F238E27FC236}">
                <a16:creationId xmlns:a16="http://schemas.microsoft.com/office/drawing/2014/main" id="{65241A57-3F78-7DFA-E61F-4E3506741B73}"/>
              </a:ext>
            </a:extLst>
          </p:cNvPr>
          <p:cNvSpPr txBox="1"/>
          <p:nvPr/>
        </p:nvSpPr>
        <p:spPr>
          <a:xfrm>
            <a:off x="6820207" y="3393830"/>
            <a:ext cx="353943" cy="656590"/>
          </a:xfrm>
          <a:prstGeom prst="rect">
            <a:avLst/>
          </a:prstGeom>
          <a:noFill/>
          <a:ln>
            <a:noFill/>
          </a:ln>
        </p:spPr>
        <p:txBody>
          <a:bodyPr vert="eaVert" wrap="none" rtlCol="0" anchor="ctr">
            <a:spAutoFit/>
          </a:bodyPr>
          <a:lstStyle/>
          <a:p>
            <a:r>
              <a:rPr kumimoji="1" lang="ja-JP" altLang="en-US" sz="1100" b="1">
                <a:solidFill>
                  <a:schemeClr val="accent1"/>
                </a:solidFill>
              </a:rPr>
              <a:t>音声広告</a:t>
            </a:r>
          </a:p>
        </p:txBody>
      </p:sp>
      <p:sp>
        <p:nvSpPr>
          <p:cNvPr id="256" name="テキスト ボックス 255">
            <a:extLst>
              <a:ext uri="{FF2B5EF4-FFF2-40B4-BE49-F238E27FC236}">
                <a16:creationId xmlns:a16="http://schemas.microsoft.com/office/drawing/2014/main" id="{797FC169-E2BB-9858-3261-7B31E9750816}"/>
              </a:ext>
            </a:extLst>
          </p:cNvPr>
          <p:cNvSpPr txBox="1"/>
          <p:nvPr/>
        </p:nvSpPr>
        <p:spPr>
          <a:xfrm>
            <a:off x="7866292" y="3385513"/>
            <a:ext cx="353943" cy="656590"/>
          </a:xfrm>
          <a:prstGeom prst="rect">
            <a:avLst/>
          </a:prstGeom>
          <a:noFill/>
          <a:ln>
            <a:noFill/>
          </a:ln>
        </p:spPr>
        <p:txBody>
          <a:bodyPr vert="eaVert" wrap="none" rtlCol="0" anchor="ctr">
            <a:spAutoFit/>
          </a:bodyPr>
          <a:lstStyle/>
          <a:p>
            <a:r>
              <a:rPr kumimoji="1" lang="ja-JP" altLang="en-US" sz="1100" b="1">
                <a:solidFill>
                  <a:schemeClr val="accent1"/>
                </a:solidFill>
              </a:rPr>
              <a:t>音声広告</a:t>
            </a:r>
          </a:p>
        </p:txBody>
      </p:sp>
      <p:sp>
        <p:nvSpPr>
          <p:cNvPr id="257" name="テキスト ボックス 256">
            <a:extLst>
              <a:ext uri="{FF2B5EF4-FFF2-40B4-BE49-F238E27FC236}">
                <a16:creationId xmlns:a16="http://schemas.microsoft.com/office/drawing/2014/main" id="{940BBDFE-E87F-C5CE-6B1E-D6BB8AF2CFF1}"/>
              </a:ext>
            </a:extLst>
          </p:cNvPr>
          <p:cNvSpPr txBox="1"/>
          <p:nvPr/>
        </p:nvSpPr>
        <p:spPr>
          <a:xfrm>
            <a:off x="8924839" y="3385513"/>
            <a:ext cx="353943" cy="656590"/>
          </a:xfrm>
          <a:prstGeom prst="rect">
            <a:avLst/>
          </a:prstGeom>
          <a:noFill/>
          <a:ln>
            <a:noFill/>
          </a:ln>
        </p:spPr>
        <p:txBody>
          <a:bodyPr vert="eaVert" wrap="none" rtlCol="0" anchor="ctr">
            <a:spAutoFit/>
          </a:bodyPr>
          <a:lstStyle/>
          <a:p>
            <a:r>
              <a:rPr kumimoji="1" lang="ja-JP" altLang="en-US" sz="1100" b="1">
                <a:solidFill>
                  <a:schemeClr val="accent1"/>
                </a:solidFill>
              </a:rPr>
              <a:t>音声広告</a:t>
            </a:r>
          </a:p>
        </p:txBody>
      </p:sp>
      <p:sp>
        <p:nvSpPr>
          <p:cNvPr id="258" name="テキスト ボックス 257">
            <a:extLst>
              <a:ext uri="{FF2B5EF4-FFF2-40B4-BE49-F238E27FC236}">
                <a16:creationId xmlns:a16="http://schemas.microsoft.com/office/drawing/2014/main" id="{619A5A92-5B29-4293-5CB5-422155313B09}"/>
              </a:ext>
            </a:extLst>
          </p:cNvPr>
          <p:cNvSpPr txBox="1"/>
          <p:nvPr/>
        </p:nvSpPr>
        <p:spPr>
          <a:xfrm>
            <a:off x="9973450" y="3385513"/>
            <a:ext cx="353943" cy="656590"/>
          </a:xfrm>
          <a:prstGeom prst="rect">
            <a:avLst/>
          </a:prstGeom>
          <a:noFill/>
          <a:ln>
            <a:noFill/>
          </a:ln>
        </p:spPr>
        <p:txBody>
          <a:bodyPr vert="eaVert" wrap="none" rtlCol="0" anchor="ctr">
            <a:spAutoFit/>
          </a:bodyPr>
          <a:lstStyle/>
          <a:p>
            <a:r>
              <a:rPr kumimoji="1" lang="ja-JP" altLang="en-US" sz="1100" b="1">
                <a:solidFill>
                  <a:schemeClr val="accent1"/>
                </a:solidFill>
              </a:rPr>
              <a:t>音声広告</a:t>
            </a:r>
          </a:p>
        </p:txBody>
      </p:sp>
      <p:sp>
        <p:nvSpPr>
          <p:cNvPr id="36" name="テキスト ボックス 35">
            <a:extLst>
              <a:ext uri="{FF2B5EF4-FFF2-40B4-BE49-F238E27FC236}">
                <a16:creationId xmlns:a16="http://schemas.microsoft.com/office/drawing/2014/main" id="{F26FFC95-1AAC-31F4-DF33-AA2CA981F0CB}"/>
              </a:ext>
            </a:extLst>
          </p:cNvPr>
          <p:cNvSpPr txBox="1"/>
          <p:nvPr/>
        </p:nvSpPr>
        <p:spPr>
          <a:xfrm>
            <a:off x="1541151" y="3158465"/>
            <a:ext cx="389850" cy="215444"/>
          </a:xfrm>
          <a:prstGeom prst="rect">
            <a:avLst/>
          </a:prstGeom>
          <a:solidFill>
            <a:schemeClr val="bg1"/>
          </a:solidFill>
          <a:ln>
            <a:solidFill>
              <a:schemeClr val="tx1">
                <a:lumMod val="75000"/>
                <a:lumOff val="25000"/>
              </a:schemeClr>
            </a:solid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a:ln>
                  <a:noFill/>
                </a:ln>
                <a:solidFill>
                  <a:prstClr val="black">
                    <a:lumMod val="75000"/>
                    <a:lumOff val="25000"/>
                  </a:prstClr>
                </a:solidFill>
                <a:effectLst/>
                <a:uLnTx/>
                <a:uFillTx/>
                <a:latin typeface="+mn-ea"/>
              </a:rPr>
              <a:t>集客</a:t>
            </a:r>
          </a:p>
        </p:txBody>
      </p:sp>
      <p:sp>
        <p:nvSpPr>
          <p:cNvPr id="37" name="テキスト ボックス 36">
            <a:extLst>
              <a:ext uri="{FF2B5EF4-FFF2-40B4-BE49-F238E27FC236}">
                <a16:creationId xmlns:a16="http://schemas.microsoft.com/office/drawing/2014/main" id="{B734542E-7822-D6E1-784B-F97C7BD580B4}"/>
              </a:ext>
            </a:extLst>
          </p:cNvPr>
          <p:cNvSpPr txBox="1"/>
          <p:nvPr/>
        </p:nvSpPr>
        <p:spPr>
          <a:xfrm>
            <a:off x="2499445" y="3158465"/>
            <a:ext cx="808234" cy="215444"/>
          </a:xfrm>
          <a:prstGeom prst="rect">
            <a:avLst/>
          </a:prstGeom>
          <a:solidFill>
            <a:schemeClr val="bg1"/>
          </a:solidFill>
          <a:ln>
            <a:solidFill>
              <a:schemeClr val="tx1">
                <a:lumMod val="75000"/>
                <a:lumOff val="25000"/>
              </a:schemeClr>
            </a:solid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b="1" i="0" u="none" strike="noStrike" kern="0" cap="none" spc="0" normalizeH="0" baseline="0" noProof="0">
                <a:ln>
                  <a:noFill/>
                </a:ln>
                <a:solidFill>
                  <a:prstClr val="black">
                    <a:lumMod val="75000"/>
                    <a:lumOff val="25000"/>
                  </a:prstClr>
                </a:solidFill>
                <a:effectLst/>
                <a:uLnTx/>
                <a:uFillTx/>
                <a:latin typeface="+mn-ea"/>
              </a:rPr>
              <a:t>CV</a:t>
            </a:r>
            <a:r>
              <a:rPr kumimoji="1" lang="ja-JP" altLang="en-US" sz="800" b="1" i="0" u="none" strike="noStrike" kern="0" cap="none" spc="0" normalizeH="0" baseline="0" noProof="0">
                <a:ln>
                  <a:noFill/>
                </a:ln>
                <a:solidFill>
                  <a:prstClr val="black">
                    <a:lumMod val="75000"/>
                    <a:lumOff val="25000"/>
                  </a:prstClr>
                </a:solidFill>
                <a:effectLst/>
                <a:uLnTx/>
                <a:uFillTx/>
                <a:latin typeface="+mn-ea"/>
              </a:rPr>
              <a:t>率・客単価</a:t>
            </a:r>
          </a:p>
        </p:txBody>
      </p:sp>
      <p:sp>
        <p:nvSpPr>
          <p:cNvPr id="38" name="テキスト ボックス 37">
            <a:extLst>
              <a:ext uri="{FF2B5EF4-FFF2-40B4-BE49-F238E27FC236}">
                <a16:creationId xmlns:a16="http://schemas.microsoft.com/office/drawing/2014/main" id="{C5700CBB-7DED-C6C7-1D69-AE9876D0311A}"/>
              </a:ext>
            </a:extLst>
          </p:cNvPr>
          <p:cNvSpPr txBox="1"/>
          <p:nvPr/>
        </p:nvSpPr>
        <p:spPr>
          <a:xfrm>
            <a:off x="3798279" y="3158465"/>
            <a:ext cx="1099980" cy="215444"/>
          </a:xfrm>
          <a:prstGeom prst="rect">
            <a:avLst/>
          </a:prstGeom>
          <a:solidFill>
            <a:schemeClr val="bg1"/>
          </a:solidFill>
          <a:ln>
            <a:solidFill>
              <a:schemeClr val="tx1">
                <a:lumMod val="75000"/>
                <a:lumOff val="25000"/>
              </a:schemeClr>
            </a:solid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a:ln>
                  <a:noFill/>
                </a:ln>
                <a:solidFill>
                  <a:prstClr val="black">
                    <a:lumMod val="75000"/>
                    <a:lumOff val="25000"/>
                  </a:prstClr>
                </a:solidFill>
                <a:effectLst/>
                <a:uLnTx/>
                <a:uFillTx/>
                <a:latin typeface="+mn-ea"/>
              </a:rPr>
              <a:t>ブランディング など</a:t>
            </a:r>
          </a:p>
        </p:txBody>
      </p:sp>
      <p:sp>
        <p:nvSpPr>
          <p:cNvPr id="10" name="スライド番号プレースホルダー 3">
            <a:extLst>
              <a:ext uri="{FF2B5EF4-FFF2-40B4-BE49-F238E27FC236}">
                <a16:creationId xmlns:a16="http://schemas.microsoft.com/office/drawing/2014/main" id="{B165B551-04D2-B770-02E0-6DEABA8D8B2C}"/>
              </a:ext>
            </a:extLst>
          </p:cNvPr>
          <p:cNvSpPr>
            <a:spLocks noGrp="1"/>
          </p:cNvSpPr>
          <p:nvPr>
            <p:ph type="sldNum" sz="quarter" idx="12"/>
          </p:nvPr>
        </p:nvSpPr>
        <p:spPr>
          <a:xfrm>
            <a:off x="8826919" y="501650"/>
            <a:ext cx="2743200" cy="365125"/>
          </a:xfrm>
        </p:spPr>
        <p:txBody>
          <a:bodyPr/>
          <a:lstStyle/>
          <a:p>
            <a:pPr>
              <a:defRPr/>
            </a:pPr>
            <a:fld id="{A235EF90-4A2E-483D-8024-7EAC4E40F8E4}" type="slidenum">
              <a:rPr lang="en-US" altLang="ja-JP" smtClean="0"/>
              <a:pPr>
                <a:defRPr/>
              </a:pPr>
              <a:t>22</a:t>
            </a:fld>
            <a:endParaRPr lang="en-US" altLang="ja-JP"/>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グラフ 35">
            <a:extLst>
              <a:ext uri="{FF2B5EF4-FFF2-40B4-BE49-F238E27FC236}">
                <a16:creationId xmlns:a16="http://schemas.microsoft.com/office/drawing/2014/main" id="{C066D252-E2B0-58F7-BE56-C70125F574B5}"/>
              </a:ext>
            </a:extLst>
          </p:cNvPr>
          <p:cNvGraphicFramePr/>
          <p:nvPr>
            <p:extLst>
              <p:ext uri="{D42A27DB-BD31-4B8C-83A1-F6EECF244321}">
                <p14:modId xmlns:p14="http://schemas.microsoft.com/office/powerpoint/2010/main" val="2138386444"/>
              </p:ext>
            </p:extLst>
          </p:nvPr>
        </p:nvGraphicFramePr>
        <p:xfrm>
          <a:off x="1445223" y="1410873"/>
          <a:ext cx="9301556" cy="5417082"/>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22" descr="Netflix - Google Play のアプリ">
            <a:extLst>
              <a:ext uri="{FF2B5EF4-FFF2-40B4-BE49-F238E27FC236}">
                <a16:creationId xmlns:a16="http://schemas.microsoft.com/office/drawing/2014/main" id="{37C16E54-B085-2D2F-0AF7-CADF344BF68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3157" b="23568"/>
          <a:stretch/>
        </p:blipFill>
        <p:spPr bwMode="auto">
          <a:xfrm>
            <a:off x="7460067" y="3399715"/>
            <a:ext cx="630681" cy="46729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2" descr="spac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7" y="46040"/>
            <a:ext cx="952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1">
            <a:extLst>
              <a:ext uri="{FF2B5EF4-FFF2-40B4-BE49-F238E27FC236}">
                <a16:creationId xmlns:a16="http://schemas.microsoft.com/office/drawing/2014/main" id="{6B8920F3-44D3-4F27-BFC0-A350B65ACFE0}"/>
              </a:ext>
            </a:extLst>
          </p:cNvPr>
          <p:cNvSpPr>
            <a:spLocks noChangeArrowheads="1"/>
          </p:cNvSpPr>
          <p:nvPr/>
        </p:nvSpPr>
        <p:spPr bwMode="auto">
          <a:xfrm>
            <a:off x="1143000" y="41192"/>
            <a:ext cx="7281316" cy="29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spcBef>
                <a:spcPct val="20000"/>
              </a:spcBef>
              <a:buChar char="–"/>
              <a:defRPr kumimoji="1" sz="2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spcBef>
                <a:spcPct val="20000"/>
              </a:spcBef>
              <a:buChar char="•"/>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spcBef>
                <a:spcPct val="20000"/>
              </a:spcBef>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spcBef>
                <a:spcPct val="20000"/>
              </a:spcBef>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eaLnBrk="0" fontAlgn="base" hangingPunct="0">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6pPr>
            <a:lvl7pPr marL="2971800" indent="-228600" eaLnBrk="0" fontAlgn="base" hangingPunct="0">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7pPr>
            <a:lvl8pPr marL="3429000" indent="-228600" eaLnBrk="0" fontAlgn="base" hangingPunct="0">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8pPr>
            <a:lvl9pPr marL="3886200" indent="-228600" eaLnBrk="0" fontAlgn="base" hangingPunct="0">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9pPr>
          </a:lstStyle>
          <a:p>
            <a:pPr defTabSz="914423" eaLnBrk="0" fontAlgn="base" hangingPunct="0">
              <a:spcBef>
                <a:spcPct val="0"/>
              </a:spcBef>
              <a:spcAft>
                <a:spcPct val="0"/>
              </a:spcAft>
              <a:buNone/>
              <a:defRPr/>
            </a:pPr>
            <a:r>
              <a:rPr lang="ja-JP" altLang="en-US" sz="1290" b="1">
                <a:solidFill>
                  <a:srgbClr val="FFFFFF"/>
                </a:solidFill>
                <a:latin typeface="+mn-ea"/>
                <a:ea typeface="+mn-ea"/>
              </a:rPr>
              <a:t>　　　</a:t>
            </a:r>
            <a:r>
              <a:rPr lang="ja-JP" altLang="en-US" sz="1290" b="1" u="sng">
                <a:solidFill>
                  <a:srgbClr val="FFFFFF"/>
                </a:solidFill>
                <a:latin typeface="+mn-ea"/>
                <a:ea typeface="+mn-ea"/>
              </a:rPr>
              <a:t>ラジオは「ながら接触」しやすいメディア！</a:t>
            </a:r>
            <a:endParaRPr lang="en-US" altLang="ja-JP" sz="1290" b="1" u="sng">
              <a:solidFill>
                <a:srgbClr val="FFFFFF"/>
              </a:solidFill>
              <a:latin typeface="+mn-ea"/>
              <a:ea typeface="+mn-ea"/>
            </a:endParaRPr>
          </a:p>
        </p:txBody>
      </p:sp>
      <p:sp>
        <p:nvSpPr>
          <p:cNvPr id="4" name="コンテンツ プレースホルダー 3">
            <a:extLst>
              <a:ext uri="{FF2B5EF4-FFF2-40B4-BE49-F238E27FC236}">
                <a16:creationId xmlns:a16="http://schemas.microsoft.com/office/drawing/2014/main" id="{0A009A1D-0CE7-C2D9-0583-FD95C1A7D4A8}"/>
              </a:ext>
            </a:extLst>
          </p:cNvPr>
          <p:cNvSpPr>
            <a:spLocks noGrp="1"/>
          </p:cNvSpPr>
          <p:nvPr>
            <p:ph type="body" sz="quarter" idx="13"/>
          </p:nvPr>
        </p:nvSpPr>
        <p:spPr/>
        <p:txBody>
          <a:bodyPr>
            <a:normAutofit/>
          </a:bodyPr>
          <a:lstStyle/>
          <a:p>
            <a:r>
              <a:rPr lang="en-US" altLang="ja-JP"/>
              <a:t>1</a:t>
            </a:r>
            <a:r>
              <a:rPr lang="ja-JP" altLang="en-US"/>
              <a:t>週間あたりの</a:t>
            </a:r>
            <a:r>
              <a:rPr lang="en-US" altLang="ja-JP"/>
              <a:t>『</a:t>
            </a:r>
            <a:r>
              <a:rPr lang="ja-JP" altLang="en-US"/>
              <a:t>ラジオ</a:t>
            </a:r>
            <a:r>
              <a:rPr lang="en-US" altLang="ja-JP"/>
              <a:t>』</a:t>
            </a:r>
            <a:r>
              <a:rPr lang="ja-JP" altLang="en-US"/>
              <a:t>到達人口と</a:t>
            </a:r>
            <a:r>
              <a:rPr lang="en-US" altLang="ja-JP"/>
              <a:t>『</a:t>
            </a:r>
            <a:r>
              <a:rPr lang="ja-JP" altLang="en-US"/>
              <a:t>動画・音楽配信サービス</a:t>
            </a:r>
            <a:r>
              <a:rPr lang="en-US" altLang="ja-JP"/>
              <a:t>』</a:t>
            </a:r>
            <a:r>
              <a:rPr lang="ja-JP" altLang="en-US"/>
              <a:t>接触人数比較</a:t>
            </a:r>
          </a:p>
        </p:txBody>
      </p:sp>
      <p:sp>
        <p:nvSpPr>
          <p:cNvPr id="3" name="タイトル 2">
            <a:extLst>
              <a:ext uri="{FF2B5EF4-FFF2-40B4-BE49-F238E27FC236}">
                <a16:creationId xmlns:a16="http://schemas.microsoft.com/office/drawing/2014/main" id="{CED08F41-4DD4-1530-F179-E667BC3E21D7}"/>
              </a:ext>
            </a:extLst>
          </p:cNvPr>
          <p:cNvSpPr>
            <a:spLocks noGrp="1"/>
          </p:cNvSpPr>
          <p:nvPr>
            <p:ph type="title"/>
          </p:nvPr>
        </p:nvSpPr>
        <p:spPr/>
        <p:txBody>
          <a:bodyPr>
            <a:normAutofit/>
          </a:bodyPr>
          <a:lstStyle/>
          <a:p>
            <a:r>
              <a:rPr lang="ja-JP" altLang="en-US"/>
              <a:t>ラジオの現在地について</a:t>
            </a:r>
          </a:p>
        </p:txBody>
      </p:sp>
      <p:pic>
        <p:nvPicPr>
          <p:cNvPr id="2" name="Picture 2" descr="FM802のCM日時が変更になりました！ | 大阪で新築物件・注文住宅・リフォームなら株式会社スズホーム">
            <a:extLst>
              <a:ext uri="{FF2B5EF4-FFF2-40B4-BE49-F238E27FC236}">
                <a16:creationId xmlns:a16="http://schemas.microsoft.com/office/drawing/2014/main" id="{5B932B9B-0AB9-535A-53A7-82B65D7D5A3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41723" y="3095666"/>
            <a:ext cx="1489833" cy="51482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ゲームソフト | YouTube | プレイステーション">
            <a:extLst>
              <a:ext uri="{FF2B5EF4-FFF2-40B4-BE49-F238E27FC236}">
                <a16:creationId xmlns:a16="http://schemas.microsoft.com/office/drawing/2014/main" id="{3F9B6430-807F-CD7D-D737-307A30FE9CD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629254" y="2092077"/>
            <a:ext cx="913170" cy="2925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Amazon Prime Video for Windows を入手 - Microsoft Store ja-JP">
            <a:extLst>
              <a:ext uri="{FF2B5EF4-FFF2-40B4-BE49-F238E27FC236}">
                <a16:creationId xmlns:a16="http://schemas.microsoft.com/office/drawing/2014/main" id="{0126859B-8837-283C-280B-5E6F1438F25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206508" y="3006137"/>
            <a:ext cx="507116" cy="50711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ユニバーサルミュージックジャパン、Apple Musicの1カ月無料コード配布中 - iPhone Mania">
            <a:extLst>
              <a:ext uri="{FF2B5EF4-FFF2-40B4-BE49-F238E27FC236}">
                <a16:creationId xmlns:a16="http://schemas.microsoft.com/office/drawing/2014/main" id="{958B69E1-A7B6-0298-8F41-8DEC6C6DCB05}"/>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190374" y="3909023"/>
            <a:ext cx="555072" cy="35696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Listening is everything - Spotify">
            <a:extLst>
              <a:ext uri="{FF2B5EF4-FFF2-40B4-BE49-F238E27FC236}">
                <a16:creationId xmlns:a16="http://schemas.microsoft.com/office/drawing/2014/main" id="{A1833A46-1F21-AA9E-CB79-02C4195384BE}"/>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0051378" y="3994416"/>
            <a:ext cx="557143" cy="2925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 descr="グループ会社・その他 | 会社紹介 | 朝日放送グループホールディングス">
            <a:extLst>
              <a:ext uri="{FF2B5EF4-FFF2-40B4-BE49-F238E27FC236}">
                <a16:creationId xmlns:a16="http://schemas.microsoft.com/office/drawing/2014/main" id="{BCEDA681-69B3-6479-6DE1-C84CAAC3FBB9}"/>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234871" y="3699776"/>
            <a:ext cx="608987" cy="16536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6">
            <a:extLst>
              <a:ext uri="{FF2B5EF4-FFF2-40B4-BE49-F238E27FC236}">
                <a16:creationId xmlns:a16="http://schemas.microsoft.com/office/drawing/2014/main" id="{31588B4A-708C-4867-AF91-C5EEE435D752}"/>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117345" y="3623167"/>
            <a:ext cx="574478" cy="2925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8" descr="FM COCOLO🌏76.5MHz (@fmcocolo765) / Twitter">
            <a:extLst>
              <a:ext uri="{FF2B5EF4-FFF2-40B4-BE49-F238E27FC236}">
                <a16:creationId xmlns:a16="http://schemas.microsoft.com/office/drawing/2014/main" id="{DE6E1DDC-05D1-B170-64F9-D88B12630BB6}"/>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053728" y="3528828"/>
            <a:ext cx="376070" cy="376070"/>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直線コネクタ 26">
            <a:extLst>
              <a:ext uri="{FF2B5EF4-FFF2-40B4-BE49-F238E27FC236}">
                <a16:creationId xmlns:a16="http://schemas.microsoft.com/office/drawing/2014/main" id="{9B064030-12F6-A34A-BD48-8355BFA254F7}"/>
              </a:ext>
            </a:extLst>
          </p:cNvPr>
          <p:cNvCxnSpPr>
            <a:cxnSpLocks/>
          </p:cNvCxnSpPr>
          <p:nvPr/>
        </p:nvCxnSpPr>
        <p:spPr>
          <a:xfrm>
            <a:off x="2146270" y="3921275"/>
            <a:ext cx="831175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DA565D5D-41B1-EE60-BB7B-620901110D83}"/>
              </a:ext>
            </a:extLst>
          </p:cNvPr>
          <p:cNvSpPr txBox="1"/>
          <p:nvPr/>
        </p:nvSpPr>
        <p:spPr>
          <a:xfrm>
            <a:off x="2542751" y="5430307"/>
            <a:ext cx="7106496" cy="367537"/>
          </a:xfrm>
          <a:prstGeom prst="rect">
            <a:avLst/>
          </a:prstGeom>
          <a:noFill/>
        </p:spPr>
        <p:txBody>
          <a:bodyPr wrap="square" rtlCol="0">
            <a:spAutoFit/>
          </a:bodyPr>
          <a:lstStyle/>
          <a:p>
            <a:pPr algn="ctr"/>
            <a:r>
              <a:rPr lang="en-US" altLang="ja-JP" sz="894" b="1">
                <a:solidFill>
                  <a:schemeClr val="bg1">
                    <a:lumMod val="50000"/>
                  </a:schemeClr>
                </a:solidFill>
                <a:latin typeface="+mn-ea"/>
                <a:cs typeface="Arial"/>
                <a:sym typeface="Arial"/>
              </a:rPr>
              <a:t>『</a:t>
            </a:r>
            <a:r>
              <a:rPr lang="ja-JP" altLang="en-US" sz="894" b="1">
                <a:solidFill>
                  <a:schemeClr val="bg1">
                    <a:lumMod val="50000"/>
                  </a:schemeClr>
                </a:solidFill>
                <a:latin typeface="+mn-ea"/>
                <a:cs typeface="Arial"/>
                <a:sym typeface="Arial"/>
              </a:rPr>
              <a:t>ラジオ</a:t>
            </a:r>
            <a:r>
              <a:rPr lang="en-US" altLang="ja-JP" sz="894" b="1">
                <a:solidFill>
                  <a:schemeClr val="bg1">
                    <a:lumMod val="50000"/>
                  </a:schemeClr>
                </a:solidFill>
                <a:latin typeface="+mn-ea"/>
                <a:cs typeface="Arial"/>
                <a:sym typeface="Arial"/>
              </a:rPr>
              <a:t>』</a:t>
            </a:r>
            <a:r>
              <a:rPr lang="ja-JP" altLang="en-US" sz="894" b="1">
                <a:solidFill>
                  <a:schemeClr val="bg1">
                    <a:lumMod val="50000"/>
                  </a:schemeClr>
                </a:solidFill>
                <a:latin typeface="+mn-ea"/>
                <a:cs typeface="Arial"/>
                <a:sym typeface="Arial"/>
              </a:rPr>
              <a:t>到達人口：株式会社ビデオリサーチ 関西圏ラジオ聴取率調査</a:t>
            </a:r>
            <a:endParaRPr lang="en-US" altLang="ja-JP" sz="894" b="1">
              <a:solidFill>
                <a:schemeClr val="bg1">
                  <a:lumMod val="50000"/>
                </a:schemeClr>
              </a:solidFill>
              <a:latin typeface="+mn-ea"/>
              <a:cs typeface="Arial"/>
              <a:sym typeface="Arial"/>
            </a:endParaRPr>
          </a:p>
          <a:p>
            <a:pPr algn="ctr"/>
            <a:r>
              <a:rPr lang="en-US" altLang="ja-JP" sz="894" b="1">
                <a:solidFill>
                  <a:schemeClr val="bg1">
                    <a:lumMod val="50000"/>
                  </a:schemeClr>
                </a:solidFill>
                <a:latin typeface="+mn-ea"/>
                <a:cs typeface="Arial"/>
                <a:sym typeface="Arial"/>
              </a:rPr>
              <a:t>『</a:t>
            </a:r>
            <a:r>
              <a:rPr lang="ja-JP" altLang="en-US" sz="894" b="1">
                <a:solidFill>
                  <a:schemeClr val="bg1">
                    <a:lumMod val="50000"/>
                  </a:schemeClr>
                </a:solidFill>
                <a:latin typeface="+mn-ea"/>
                <a:cs typeface="Arial"/>
                <a:sym typeface="Arial"/>
              </a:rPr>
              <a:t>動画・音楽配信サービス</a:t>
            </a:r>
            <a:r>
              <a:rPr lang="en-US" altLang="ja-JP" sz="894" b="1">
                <a:solidFill>
                  <a:schemeClr val="bg1">
                    <a:lumMod val="50000"/>
                  </a:schemeClr>
                </a:solidFill>
                <a:latin typeface="+mn-ea"/>
                <a:cs typeface="Arial"/>
                <a:sym typeface="Arial"/>
              </a:rPr>
              <a:t>』</a:t>
            </a:r>
            <a:r>
              <a:rPr lang="ja-JP" altLang="en-US" sz="894" b="1">
                <a:solidFill>
                  <a:schemeClr val="bg1">
                    <a:lumMod val="50000"/>
                  </a:schemeClr>
                </a:solidFill>
                <a:latin typeface="+mn-ea"/>
                <a:cs typeface="Arial"/>
                <a:sym typeface="Arial"/>
              </a:rPr>
              <a:t>接触人数：株式会社ビデオリサーチ 関西地区</a:t>
            </a:r>
            <a:r>
              <a:rPr lang="en-US" altLang="ja-JP" sz="894" b="1">
                <a:solidFill>
                  <a:schemeClr val="bg1">
                    <a:lumMod val="50000"/>
                  </a:schemeClr>
                </a:solidFill>
                <a:latin typeface="+mn-ea"/>
                <a:cs typeface="Arial"/>
                <a:sym typeface="Arial"/>
              </a:rPr>
              <a:t>ACR</a:t>
            </a:r>
            <a:endParaRPr lang="ja-JP" altLang="en-US" sz="894" b="1">
              <a:solidFill>
                <a:schemeClr val="bg1">
                  <a:lumMod val="50000"/>
                </a:schemeClr>
              </a:solidFill>
              <a:latin typeface="+mn-ea"/>
              <a:cs typeface="Arial"/>
              <a:sym typeface="Arial"/>
            </a:endParaRPr>
          </a:p>
        </p:txBody>
      </p:sp>
      <p:sp>
        <p:nvSpPr>
          <p:cNvPr id="31" name="正方形/長方形 30">
            <a:extLst>
              <a:ext uri="{FF2B5EF4-FFF2-40B4-BE49-F238E27FC236}">
                <a16:creationId xmlns:a16="http://schemas.microsoft.com/office/drawing/2014/main" id="{E2875FA5-8600-0F5B-F83F-3BCD15A23774}"/>
              </a:ext>
            </a:extLst>
          </p:cNvPr>
          <p:cNvSpPr/>
          <p:nvPr/>
        </p:nvSpPr>
        <p:spPr>
          <a:xfrm>
            <a:off x="1835678" y="1362306"/>
            <a:ext cx="8598224" cy="523220"/>
          </a:xfrm>
          <a:prstGeom prst="rect">
            <a:avLst/>
          </a:prstGeom>
          <a:noFill/>
        </p:spPr>
        <p:txBody>
          <a:bodyPr wrap="square">
            <a:spAutoFit/>
          </a:bodyPr>
          <a:lstStyle/>
          <a:p>
            <a:pPr algn="ctr"/>
            <a:r>
              <a:rPr lang="ja-JP" altLang="en-US" sz="1400">
                <a:solidFill>
                  <a:schemeClr val="tx1">
                    <a:lumMod val="75000"/>
                    <a:lumOff val="25000"/>
                  </a:schemeClr>
                </a:solidFill>
                <a:latin typeface="+mn-ea"/>
              </a:rPr>
              <a:t>関西圏では</a:t>
            </a:r>
            <a:r>
              <a:rPr lang="en-US" altLang="ja-JP" sz="1400">
                <a:solidFill>
                  <a:schemeClr val="tx1">
                    <a:lumMod val="75000"/>
                    <a:lumOff val="25000"/>
                  </a:schemeClr>
                </a:solidFill>
                <a:latin typeface="+mn-ea"/>
              </a:rPr>
              <a:t>『FM802』</a:t>
            </a:r>
            <a:r>
              <a:rPr lang="ja-JP" altLang="en-US" sz="1400">
                <a:solidFill>
                  <a:schemeClr val="tx1">
                    <a:lumMod val="75000"/>
                    <a:lumOff val="25000"/>
                  </a:schemeClr>
                </a:solidFill>
                <a:latin typeface="+mn-ea"/>
              </a:rPr>
              <a:t>到達人口≒</a:t>
            </a:r>
            <a:r>
              <a:rPr lang="en-US" altLang="ja-JP" sz="1400">
                <a:solidFill>
                  <a:schemeClr val="tx1">
                    <a:lumMod val="75000"/>
                    <a:lumOff val="25000"/>
                  </a:schemeClr>
                </a:solidFill>
                <a:latin typeface="+mn-ea"/>
              </a:rPr>
              <a:t>『amazon prime video』</a:t>
            </a:r>
            <a:r>
              <a:rPr lang="ja-JP" altLang="en-US" sz="1400">
                <a:solidFill>
                  <a:schemeClr val="tx1">
                    <a:lumMod val="75000"/>
                    <a:lumOff val="25000"/>
                  </a:schemeClr>
                </a:solidFill>
                <a:latin typeface="+mn-ea"/>
              </a:rPr>
              <a:t>接触人数 となっており、</a:t>
            </a:r>
            <a:endParaRPr lang="en-US" altLang="ja-JP" sz="1400">
              <a:solidFill>
                <a:schemeClr val="tx1">
                  <a:lumMod val="75000"/>
                  <a:lumOff val="25000"/>
                </a:schemeClr>
              </a:solidFill>
              <a:latin typeface="+mn-ea"/>
            </a:endParaRPr>
          </a:p>
          <a:p>
            <a:pPr algn="ctr"/>
            <a:r>
              <a:rPr lang="ja-JP" altLang="en-US" sz="1400">
                <a:solidFill>
                  <a:schemeClr val="tx1">
                    <a:lumMod val="75000"/>
                    <a:lumOff val="25000"/>
                  </a:schemeClr>
                </a:solidFill>
                <a:latin typeface="+mn-ea"/>
              </a:rPr>
              <a:t>非常に高いリーチを獲得しています。</a:t>
            </a:r>
            <a:endParaRPr lang="en-US" altLang="ja-JP" sz="1400">
              <a:solidFill>
                <a:schemeClr val="tx1">
                  <a:lumMod val="75000"/>
                  <a:lumOff val="25000"/>
                </a:schemeClr>
              </a:solidFill>
              <a:latin typeface="+mn-ea"/>
            </a:endParaRPr>
          </a:p>
        </p:txBody>
      </p:sp>
      <p:sp>
        <p:nvSpPr>
          <p:cNvPr id="33" name="テキスト ボックス 32">
            <a:extLst>
              <a:ext uri="{FF2B5EF4-FFF2-40B4-BE49-F238E27FC236}">
                <a16:creationId xmlns:a16="http://schemas.microsoft.com/office/drawing/2014/main" id="{6F0D5480-1045-6BDA-5A70-FA0196BACE67}"/>
              </a:ext>
            </a:extLst>
          </p:cNvPr>
          <p:cNvSpPr txBox="1"/>
          <p:nvPr/>
        </p:nvSpPr>
        <p:spPr>
          <a:xfrm>
            <a:off x="6868812" y="4904850"/>
            <a:ext cx="3877966" cy="276999"/>
          </a:xfrm>
          <a:prstGeom prst="rect">
            <a:avLst/>
          </a:prstGeom>
          <a:noFill/>
        </p:spPr>
        <p:txBody>
          <a:bodyPr wrap="square">
            <a:spAutoFit/>
          </a:bodyPr>
          <a:lstStyle/>
          <a:p>
            <a:r>
              <a:rPr lang="ja-JP" altLang="en-US" sz="1200">
                <a:solidFill>
                  <a:schemeClr val="tx1">
                    <a:lumMod val="75000"/>
                    <a:lumOff val="25000"/>
                  </a:schemeClr>
                </a:solidFill>
              </a:rPr>
              <a:t>（単位：千人／調査対象エリア：大阪府・京都府・兵庫県）</a:t>
            </a:r>
          </a:p>
        </p:txBody>
      </p:sp>
      <p:sp>
        <p:nvSpPr>
          <p:cNvPr id="11" name="フリーフォーム: 図形 10">
            <a:extLst>
              <a:ext uri="{FF2B5EF4-FFF2-40B4-BE49-F238E27FC236}">
                <a16:creationId xmlns:a16="http://schemas.microsoft.com/office/drawing/2014/main" id="{F3E24280-5B21-3008-8166-FD3BDDC7B161}"/>
              </a:ext>
            </a:extLst>
          </p:cNvPr>
          <p:cNvSpPr/>
          <p:nvPr/>
        </p:nvSpPr>
        <p:spPr>
          <a:xfrm>
            <a:off x="1889988" y="2823628"/>
            <a:ext cx="8712000" cy="108000"/>
          </a:xfrm>
          <a:custGeom>
            <a:avLst/>
            <a:gdLst>
              <a:gd name="connsiteX0" fmla="*/ 0 w 8564880"/>
              <a:gd name="connsiteY0" fmla="*/ 731523 h 731523"/>
              <a:gd name="connsiteX1" fmla="*/ 711200 w 8564880"/>
              <a:gd name="connsiteY1" fmla="*/ 10163 h 731523"/>
              <a:gd name="connsiteX2" fmla="*/ 1442720 w 8564880"/>
              <a:gd name="connsiteY2" fmla="*/ 721363 h 731523"/>
              <a:gd name="connsiteX3" fmla="*/ 2164080 w 8564880"/>
              <a:gd name="connsiteY3" fmla="*/ 10163 h 731523"/>
              <a:gd name="connsiteX4" fmla="*/ 2885440 w 8564880"/>
              <a:gd name="connsiteY4" fmla="*/ 711203 h 731523"/>
              <a:gd name="connsiteX5" fmla="*/ 3596640 w 8564880"/>
              <a:gd name="connsiteY5" fmla="*/ 3 h 731523"/>
              <a:gd name="connsiteX6" fmla="*/ 4318000 w 8564880"/>
              <a:gd name="connsiteY6" fmla="*/ 721363 h 731523"/>
              <a:gd name="connsiteX7" fmla="*/ 5039360 w 8564880"/>
              <a:gd name="connsiteY7" fmla="*/ 3 h 731523"/>
              <a:gd name="connsiteX8" fmla="*/ 5760720 w 8564880"/>
              <a:gd name="connsiteY8" fmla="*/ 711203 h 731523"/>
              <a:gd name="connsiteX9" fmla="*/ 6482080 w 8564880"/>
              <a:gd name="connsiteY9" fmla="*/ 10163 h 731523"/>
              <a:gd name="connsiteX10" fmla="*/ 7193280 w 8564880"/>
              <a:gd name="connsiteY10" fmla="*/ 711203 h 731523"/>
              <a:gd name="connsiteX11" fmla="*/ 7924800 w 8564880"/>
              <a:gd name="connsiteY11" fmla="*/ 3 h 731523"/>
              <a:gd name="connsiteX12" fmla="*/ 8564880 w 8564880"/>
              <a:gd name="connsiteY12" fmla="*/ 711203 h 731523"/>
              <a:gd name="connsiteX13" fmla="*/ 8564880 w 8564880"/>
              <a:gd name="connsiteY13" fmla="*/ 711203 h 731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64880" h="731523">
                <a:moveTo>
                  <a:pt x="0" y="731523"/>
                </a:moveTo>
                <a:cubicBezTo>
                  <a:pt x="235373" y="371689"/>
                  <a:pt x="470747" y="11856"/>
                  <a:pt x="711200" y="10163"/>
                </a:cubicBezTo>
                <a:cubicBezTo>
                  <a:pt x="951653" y="8470"/>
                  <a:pt x="1200573" y="721363"/>
                  <a:pt x="1442720" y="721363"/>
                </a:cubicBezTo>
                <a:cubicBezTo>
                  <a:pt x="1684867" y="721363"/>
                  <a:pt x="1923627" y="11856"/>
                  <a:pt x="2164080" y="10163"/>
                </a:cubicBezTo>
                <a:cubicBezTo>
                  <a:pt x="2404533" y="8470"/>
                  <a:pt x="2646680" y="712896"/>
                  <a:pt x="2885440" y="711203"/>
                </a:cubicBezTo>
                <a:cubicBezTo>
                  <a:pt x="3124200" y="709510"/>
                  <a:pt x="3357880" y="-1690"/>
                  <a:pt x="3596640" y="3"/>
                </a:cubicBezTo>
                <a:cubicBezTo>
                  <a:pt x="3835400" y="1696"/>
                  <a:pt x="4077547" y="721363"/>
                  <a:pt x="4318000" y="721363"/>
                </a:cubicBezTo>
                <a:cubicBezTo>
                  <a:pt x="4558453" y="721363"/>
                  <a:pt x="4798907" y="1696"/>
                  <a:pt x="5039360" y="3"/>
                </a:cubicBezTo>
                <a:cubicBezTo>
                  <a:pt x="5279813" y="-1690"/>
                  <a:pt x="5520267" y="709510"/>
                  <a:pt x="5760720" y="711203"/>
                </a:cubicBezTo>
                <a:cubicBezTo>
                  <a:pt x="6001173" y="712896"/>
                  <a:pt x="6243320" y="10163"/>
                  <a:pt x="6482080" y="10163"/>
                </a:cubicBezTo>
                <a:cubicBezTo>
                  <a:pt x="6720840" y="10163"/>
                  <a:pt x="6952827" y="712896"/>
                  <a:pt x="7193280" y="711203"/>
                </a:cubicBezTo>
                <a:cubicBezTo>
                  <a:pt x="7433733" y="709510"/>
                  <a:pt x="7696200" y="3"/>
                  <a:pt x="7924800" y="3"/>
                </a:cubicBezTo>
                <a:cubicBezTo>
                  <a:pt x="8153400" y="3"/>
                  <a:pt x="8564880" y="711203"/>
                  <a:pt x="8564880" y="711203"/>
                </a:cubicBezTo>
                <a:lnTo>
                  <a:pt x="8564880" y="711203"/>
                </a:lnTo>
              </a:path>
            </a:pathLst>
          </a:custGeom>
          <a:noFill/>
          <a:ln w="50800" cmpd="dbl">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A2B0DBBC-6649-D80F-5C6E-19E5ED897204}"/>
              </a:ext>
            </a:extLst>
          </p:cNvPr>
          <p:cNvSpPr txBox="1"/>
          <p:nvPr/>
        </p:nvSpPr>
        <p:spPr>
          <a:xfrm>
            <a:off x="1587803" y="2239654"/>
            <a:ext cx="652743" cy="276999"/>
          </a:xfrm>
          <a:prstGeom prst="rect">
            <a:avLst/>
          </a:prstGeom>
          <a:solidFill>
            <a:srgbClr val="F9F9F9"/>
          </a:solidFill>
        </p:spPr>
        <p:txBody>
          <a:bodyPr wrap="none" rtlCol="0">
            <a:spAutoFit/>
          </a:bodyPr>
          <a:lstStyle/>
          <a:p>
            <a:r>
              <a:rPr kumimoji="1" lang="en-US" altLang="ja-JP" sz="1200">
                <a:solidFill>
                  <a:schemeClr val="tx1">
                    <a:lumMod val="75000"/>
                    <a:lumOff val="25000"/>
                  </a:schemeClr>
                </a:solidFill>
              </a:rPr>
              <a:t>9000</a:t>
            </a:r>
            <a:endParaRPr kumimoji="1" lang="ja-JP" altLang="en-US" sz="1200">
              <a:solidFill>
                <a:schemeClr val="tx1">
                  <a:lumMod val="75000"/>
                  <a:lumOff val="25000"/>
                </a:schemeClr>
              </a:solidFill>
            </a:endParaRPr>
          </a:p>
        </p:txBody>
      </p:sp>
      <p:sp>
        <p:nvSpPr>
          <p:cNvPr id="19" name="テキスト ボックス 18">
            <a:extLst>
              <a:ext uri="{FF2B5EF4-FFF2-40B4-BE49-F238E27FC236}">
                <a16:creationId xmlns:a16="http://schemas.microsoft.com/office/drawing/2014/main" id="{9A598FE4-8EBC-77D3-CA9C-F011D44A021C}"/>
              </a:ext>
            </a:extLst>
          </p:cNvPr>
          <p:cNvSpPr txBox="1"/>
          <p:nvPr/>
        </p:nvSpPr>
        <p:spPr>
          <a:xfrm>
            <a:off x="5629255" y="2379259"/>
            <a:ext cx="1033896" cy="276999"/>
          </a:xfrm>
          <a:prstGeom prst="rect">
            <a:avLst/>
          </a:prstGeom>
          <a:noFill/>
        </p:spPr>
        <p:txBody>
          <a:bodyPr wrap="square" rtlCol="0">
            <a:spAutoFit/>
          </a:bodyPr>
          <a:lstStyle/>
          <a:p>
            <a:pPr algn="ctr"/>
            <a:endParaRPr kumimoji="1" lang="en-US" altLang="ja-JP" sz="1200">
              <a:solidFill>
                <a:schemeClr val="tx1">
                  <a:lumMod val="75000"/>
                  <a:lumOff val="25000"/>
                </a:schemeClr>
              </a:solidFill>
            </a:endParaRPr>
          </a:p>
        </p:txBody>
      </p:sp>
      <p:sp>
        <p:nvSpPr>
          <p:cNvPr id="18" name="テキスト ボックス 17">
            <a:extLst>
              <a:ext uri="{FF2B5EF4-FFF2-40B4-BE49-F238E27FC236}">
                <a16:creationId xmlns:a16="http://schemas.microsoft.com/office/drawing/2014/main" id="{7641EF6B-134D-98EF-6547-F11BC5322C15}"/>
              </a:ext>
            </a:extLst>
          </p:cNvPr>
          <p:cNvSpPr txBox="1"/>
          <p:nvPr/>
        </p:nvSpPr>
        <p:spPr>
          <a:xfrm>
            <a:off x="5711379" y="2360411"/>
            <a:ext cx="748923" cy="276999"/>
          </a:xfrm>
          <a:prstGeom prst="rect">
            <a:avLst/>
          </a:prstGeom>
          <a:noFill/>
        </p:spPr>
        <p:txBody>
          <a:bodyPr wrap="square" rtlCol="0">
            <a:spAutoFit/>
          </a:bodyPr>
          <a:lstStyle/>
          <a:p>
            <a:pPr algn="ctr"/>
            <a:r>
              <a:rPr kumimoji="1" lang="en-US" altLang="ja-JP" sz="1200">
                <a:solidFill>
                  <a:schemeClr val="tx1">
                    <a:lumMod val="75000"/>
                    <a:lumOff val="25000"/>
                  </a:schemeClr>
                </a:solidFill>
              </a:rPr>
              <a:t>8579</a:t>
            </a:r>
          </a:p>
        </p:txBody>
      </p:sp>
      <p:pic>
        <p:nvPicPr>
          <p:cNvPr id="25" name="図 24">
            <a:extLst>
              <a:ext uri="{FF2B5EF4-FFF2-40B4-BE49-F238E27FC236}">
                <a16:creationId xmlns:a16="http://schemas.microsoft.com/office/drawing/2014/main" id="{48237BEE-1898-E423-2E26-D1A76A26C7DC}"/>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391647" y="3329449"/>
            <a:ext cx="497827" cy="262608"/>
          </a:xfrm>
          <a:prstGeom prst="rect">
            <a:avLst/>
          </a:prstGeom>
        </p:spPr>
      </p:pic>
      <p:sp>
        <p:nvSpPr>
          <p:cNvPr id="7" name="スライド番号プレースホルダー 3">
            <a:extLst>
              <a:ext uri="{FF2B5EF4-FFF2-40B4-BE49-F238E27FC236}">
                <a16:creationId xmlns:a16="http://schemas.microsoft.com/office/drawing/2014/main" id="{8A991D8A-D7FC-7CC7-5D5C-28C39B8BDB85}"/>
              </a:ext>
            </a:extLst>
          </p:cNvPr>
          <p:cNvSpPr>
            <a:spLocks noGrp="1"/>
          </p:cNvSpPr>
          <p:nvPr>
            <p:ph type="sldNum" sz="quarter" idx="12"/>
          </p:nvPr>
        </p:nvSpPr>
        <p:spPr>
          <a:xfrm>
            <a:off x="8826919" y="501650"/>
            <a:ext cx="2743200" cy="365125"/>
          </a:xfrm>
        </p:spPr>
        <p:txBody>
          <a:bodyPr/>
          <a:lstStyle/>
          <a:p>
            <a:pPr>
              <a:defRPr/>
            </a:pPr>
            <a:fld id="{A235EF90-4A2E-483D-8024-7EAC4E40F8E4}" type="slidenum">
              <a:rPr lang="en-US" altLang="ja-JP" smtClean="0"/>
              <a:pPr>
                <a:defRPr/>
              </a:pPr>
              <a:t>23</a:t>
            </a:fld>
            <a:endParaRPr lang="en-US" altLang="ja-JP"/>
          </a:p>
        </p:txBody>
      </p:sp>
    </p:spTree>
    <p:extLst>
      <p:ext uri="{BB962C8B-B14F-4D97-AF65-F5344CB8AC3E}">
        <p14:creationId xmlns:p14="http://schemas.microsoft.com/office/powerpoint/2010/main" val="402893224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2" descr="spac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7" y="46040"/>
            <a:ext cx="952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1">
            <a:extLst>
              <a:ext uri="{FF2B5EF4-FFF2-40B4-BE49-F238E27FC236}">
                <a16:creationId xmlns:a16="http://schemas.microsoft.com/office/drawing/2014/main" id="{6B8920F3-44D3-4F27-BFC0-A350B65ACFE0}"/>
              </a:ext>
            </a:extLst>
          </p:cNvPr>
          <p:cNvSpPr>
            <a:spLocks noChangeArrowheads="1"/>
          </p:cNvSpPr>
          <p:nvPr/>
        </p:nvSpPr>
        <p:spPr bwMode="auto">
          <a:xfrm>
            <a:off x="1143000" y="41192"/>
            <a:ext cx="7281316" cy="29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spcBef>
                <a:spcPct val="20000"/>
              </a:spcBef>
              <a:buChar char="–"/>
              <a:defRPr kumimoji="1" sz="28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spcBef>
                <a:spcPct val="20000"/>
              </a:spcBef>
              <a:buChar char="•"/>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spcBef>
                <a:spcPct val="20000"/>
              </a:spcBef>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spcBef>
                <a:spcPct val="20000"/>
              </a:spcBef>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eaLnBrk="0" fontAlgn="base" hangingPunct="0">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6pPr>
            <a:lvl7pPr marL="2971800" indent="-228600" eaLnBrk="0" fontAlgn="base" hangingPunct="0">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7pPr>
            <a:lvl8pPr marL="3429000" indent="-228600" eaLnBrk="0" fontAlgn="base" hangingPunct="0">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8pPr>
            <a:lvl9pPr marL="3886200" indent="-228600" eaLnBrk="0" fontAlgn="base" hangingPunct="0">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9pPr>
          </a:lstStyle>
          <a:p>
            <a:pPr defTabSz="914423" eaLnBrk="0" fontAlgn="base" hangingPunct="0">
              <a:spcBef>
                <a:spcPct val="0"/>
              </a:spcBef>
              <a:spcAft>
                <a:spcPct val="0"/>
              </a:spcAft>
              <a:buNone/>
              <a:defRPr/>
            </a:pPr>
            <a:r>
              <a:rPr lang="ja-JP" altLang="en-US" sz="1290" b="1">
                <a:solidFill>
                  <a:srgbClr val="FFFFFF"/>
                </a:solidFill>
                <a:latin typeface="+mn-ea"/>
                <a:ea typeface="+mn-ea"/>
              </a:rPr>
              <a:t>　　　</a:t>
            </a:r>
            <a:r>
              <a:rPr lang="ja-JP" altLang="en-US" sz="1290" b="1" u="sng">
                <a:solidFill>
                  <a:srgbClr val="FFFFFF"/>
                </a:solidFill>
                <a:latin typeface="+mn-ea"/>
                <a:ea typeface="+mn-ea"/>
              </a:rPr>
              <a:t>ラジオは「ながら接触」しやすいメディア！</a:t>
            </a:r>
            <a:endParaRPr lang="en-US" altLang="ja-JP" sz="1290" b="1" u="sng">
              <a:solidFill>
                <a:srgbClr val="FFFFFF"/>
              </a:solidFill>
              <a:latin typeface="+mn-ea"/>
              <a:ea typeface="+mn-ea"/>
            </a:endParaRPr>
          </a:p>
        </p:txBody>
      </p:sp>
      <p:sp>
        <p:nvSpPr>
          <p:cNvPr id="4" name="コンテンツ プレースホルダー 3">
            <a:extLst>
              <a:ext uri="{FF2B5EF4-FFF2-40B4-BE49-F238E27FC236}">
                <a16:creationId xmlns:a16="http://schemas.microsoft.com/office/drawing/2014/main" id="{0A009A1D-0CE7-C2D9-0583-FD95C1A7D4A8}"/>
              </a:ext>
            </a:extLst>
          </p:cNvPr>
          <p:cNvSpPr>
            <a:spLocks noGrp="1"/>
          </p:cNvSpPr>
          <p:nvPr>
            <p:ph type="body" sz="quarter" idx="13"/>
          </p:nvPr>
        </p:nvSpPr>
        <p:spPr/>
        <p:txBody>
          <a:bodyPr>
            <a:normAutofit/>
          </a:bodyPr>
          <a:lstStyle/>
          <a:p>
            <a:r>
              <a:rPr lang="ja-JP" altLang="en-US"/>
              <a:t>関西圏テレビ</a:t>
            </a:r>
            <a:r>
              <a:rPr lang="en-US" altLang="ja-JP"/>
              <a:t>6</a:t>
            </a:r>
            <a:r>
              <a:rPr lang="ja-JP" altLang="en-US"/>
              <a:t>局（</a:t>
            </a:r>
            <a:r>
              <a:rPr lang="en-US" altLang="ja-JP"/>
              <a:t>NHK</a:t>
            </a:r>
            <a:r>
              <a:rPr lang="ja-JP" altLang="en-US"/>
              <a:t>含む）平均視聴率と</a:t>
            </a:r>
            <a:r>
              <a:rPr lang="en-US" altLang="ja-JP"/>
              <a:t>FM802</a:t>
            </a:r>
            <a:r>
              <a:rPr lang="ja-JP" altLang="en-US"/>
              <a:t>個人聴取率の比較 </a:t>
            </a:r>
          </a:p>
        </p:txBody>
      </p:sp>
      <p:sp>
        <p:nvSpPr>
          <p:cNvPr id="3" name="タイトル 2">
            <a:extLst>
              <a:ext uri="{FF2B5EF4-FFF2-40B4-BE49-F238E27FC236}">
                <a16:creationId xmlns:a16="http://schemas.microsoft.com/office/drawing/2014/main" id="{CED08F41-4DD4-1530-F179-E667BC3E21D7}"/>
              </a:ext>
            </a:extLst>
          </p:cNvPr>
          <p:cNvSpPr>
            <a:spLocks noGrp="1"/>
          </p:cNvSpPr>
          <p:nvPr>
            <p:ph type="title"/>
          </p:nvPr>
        </p:nvSpPr>
        <p:spPr/>
        <p:txBody>
          <a:bodyPr>
            <a:normAutofit/>
          </a:bodyPr>
          <a:lstStyle/>
          <a:p>
            <a:r>
              <a:rPr lang="ja-JP" altLang="en-US"/>
              <a:t>ラジオの現在地について</a:t>
            </a:r>
          </a:p>
        </p:txBody>
      </p:sp>
      <p:graphicFrame>
        <p:nvGraphicFramePr>
          <p:cNvPr id="2" name="グラフ 1">
            <a:extLst>
              <a:ext uri="{FF2B5EF4-FFF2-40B4-BE49-F238E27FC236}">
                <a16:creationId xmlns:a16="http://schemas.microsoft.com/office/drawing/2014/main" id="{DEC37EC4-2B05-720B-BF98-714829CCA34B}"/>
              </a:ext>
            </a:extLst>
          </p:cNvPr>
          <p:cNvGraphicFramePr>
            <a:graphicFrameLocks/>
          </p:cNvGraphicFramePr>
          <p:nvPr>
            <p:extLst>
              <p:ext uri="{D42A27DB-BD31-4B8C-83A1-F6EECF244321}">
                <p14:modId xmlns:p14="http://schemas.microsoft.com/office/powerpoint/2010/main" val="958419557"/>
              </p:ext>
            </p:extLst>
          </p:nvPr>
        </p:nvGraphicFramePr>
        <p:xfrm>
          <a:off x="6201363" y="1868445"/>
          <a:ext cx="4384676" cy="24997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グラフ 4">
            <a:extLst>
              <a:ext uri="{FF2B5EF4-FFF2-40B4-BE49-F238E27FC236}">
                <a16:creationId xmlns:a16="http://schemas.microsoft.com/office/drawing/2014/main" id="{6EDD6283-E82D-13E0-800A-A3D03EA48AD1}"/>
              </a:ext>
            </a:extLst>
          </p:cNvPr>
          <p:cNvGraphicFramePr>
            <a:graphicFrameLocks/>
          </p:cNvGraphicFramePr>
          <p:nvPr>
            <p:extLst>
              <p:ext uri="{D42A27DB-BD31-4B8C-83A1-F6EECF244321}">
                <p14:modId xmlns:p14="http://schemas.microsoft.com/office/powerpoint/2010/main" val="1331375377"/>
              </p:ext>
            </p:extLst>
          </p:nvPr>
        </p:nvGraphicFramePr>
        <p:xfrm>
          <a:off x="1589548" y="1868445"/>
          <a:ext cx="4384676" cy="2499799"/>
        </p:xfrm>
        <a:graphic>
          <a:graphicData uri="http://schemas.openxmlformats.org/drawingml/2006/chart">
            <c:chart xmlns:c="http://schemas.openxmlformats.org/drawingml/2006/chart" xmlns:r="http://schemas.openxmlformats.org/officeDocument/2006/relationships" r:id="rId4"/>
          </a:graphicData>
        </a:graphic>
      </p:graphicFrame>
      <p:sp>
        <p:nvSpPr>
          <p:cNvPr id="12" name="テキスト ボックス 11">
            <a:extLst>
              <a:ext uri="{FF2B5EF4-FFF2-40B4-BE49-F238E27FC236}">
                <a16:creationId xmlns:a16="http://schemas.microsoft.com/office/drawing/2014/main" id="{5142034D-BAC1-2CD7-DD87-6B3DBF196EA5}"/>
              </a:ext>
            </a:extLst>
          </p:cNvPr>
          <p:cNvSpPr txBox="1"/>
          <p:nvPr/>
        </p:nvSpPr>
        <p:spPr>
          <a:xfrm>
            <a:off x="3044917" y="1828635"/>
            <a:ext cx="1644474" cy="261610"/>
          </a:xfrm>
          <a:prstGeom prst="rect">
            <a:avLst/>
          </a:prstGeom>
          <a:solidFill>
            <a:srgbClr val="81C9FF"/>
          </a:solidFill>
        </p:spPr>
        <p:txBody>
          <a:bodyPr wrap="square" rtlCol="0">
            <a:spAutoFit/>
          </a:bodyPr>
          <a:lstStyle/>
          <a:p>
            <a:pPr algn="ctr"/>
            <a:r>
              <a:rPr kumimoji="1" lang="en-US" altLang="ja-JP" sz="1100" b="1">
                <a:solidFill>
                  <a:schemeClr val="bg1"/>
                </a:solidFill>
              </a:rPr>
              <a:t>M1</a:t>
            </a:r>
            <a:r>
              <a:rPr kumimoji="1" lang="ja-JP" altLang="en-US" sz="1100" b="1">
                <a:solidFill>
                  <a:schemeClr val="bg1"/>
                </a:solidFill>
              </a:rPr>
              <a:t>（男性</a:t>
            </a:r>
            <a:r>
              <a:rPr kumimoji="1" lang="en-US" altLang="ja-JP" sz="1100" b="1">
                <a:solidFill>
                  <a:schemeClr val="bg1"/>
                </a:solidFill>
              </a:rPr>
              <a:t>20</a:t>
            </a:r>
            <a:r>
              <a:rPr kumimoji="1" lang="ja-JP" altLang="en-US" sz="1100" b="1">
                <a:solidFill>
                  <a:schemeClr val="bg1"/>
                </a:solidFill>
              </a:rPr>
              <a:t>～</a:t>
            </a:r>
            <a:r>
              <a:rPr kumimoji="1" lang="en-US" altLang="ja-JP" sz="1100" b="1">
                <a:solidFill>
                  <a:schemeClr val="bg1"/>
                </a:solidFill>
              </a:rPr>
              <a:t>34</a:t>
            </a:r>
            <a:r>
              <a:rPr kumimoji="1" lang="ja-JP" altLang="en-US" sz="1100" b="1">
                <a:solidFill>
                  <a:schemeClr val="bg1"/>
                </a:solidFill>
              </a:rPr>
              <a:t>歳）</a:t>
            </a:r>
          </a:p>
        </p:txBody>
      </p:sp>
      <p:sp>
        <p:nvSpPr>
          <p:cNvPr id="13" name="テキスト ボックス 12">
            <a:extLst>
              <a:ext uri="{FF2B5EF4-FFF2-40B4-BE49-F238E27FC236}">
                <a16:creationId xmlns:a16="http://schemas.microsoft.com/office/drawing/2014/main" id="{F5581B9D-FD11-8181-1FA1-78468D6E465B}"/>
              </a:ext>
            </a:extLst>
          </p:cNvPr>
          <p:cNvSpPr txBox="1"/>
          <p:nvPr/>
        </p:nvSpPr>
        <p:spPr>
          <a:xfrm>
            <a:off x="7685588" y="1828635"/>
            <a:ext cx="1595716" cy="261610"/>
          </a:xfrm>
          <a:prstGeom prst="rect">
            <a:avLst/>
          </a:prstGeom>
          <a:solidFill>
            <a:srgbClr val="DB7794"/>
          </a:solidFill>
        </p:spPr>
        <p:txBody>
          <a:bodyPr wrap="square" rtlCol="0">
            <a:spAutoFit/>
          </a:bodyPr>
          <a:lstStyle/>
          <a:p>
            <a:pPr algn="ctr"/>
            <a:r>
              <a:rPr lang="en-US" altLang="ja-JP" sz="1100" b="1">
                <a:solidFill>
                  <a:schemeClr val="bg1"/>
                </a:solidFill>
              </a:rPr>
              <a:t>F</a:t>
            </a:r>
            <a:r>
              <a:rPr kumimoji="1" lang="en-US" altLang="ja-JP" sz="1100" b="1">
                <a:solidFill>
                  <a:schemeClr val="bg1"/>
                </a:solidFill>
              </a:rPr>
              <a:t>1</a:t>
            </a:r>
            <a:r>
              <a:rPr kumimoji="1" lang="ja-JP" altLang="en-US" sz="1100" b="1">
                <a:solidFill>
                  <a:schemeClr val="bg1"/>
                </a:solidFill>
              </a:rPr>
              <a:t>（女性</a:t>
            </a:r>
            <a:r>
              <a:rPr kumimoji="1" lang="en-US" altLang="ja-JP" sz="1100" b="1">
                <a:solidFill>
                  <a:schemeClr val="bg1"/>
                </a:solidFill>
              </a:rPr>
              <a:t>20</a:t>
            </a:r>
            <a:r>
              <a:rPr kumimoji="1" lang="ja-JP" altLang="en-US" sz="1100" b="1">
                <a:solidFill>
                  <a:schemeClr val="bg1"/>
                </a:solidFill>
              </a:rPr>
              <a:t>～</a:t>
            </a:r>
            <a:r>
              <a:rPr kumimoji="1" lang="en-US" altLang="ja-JP" sz="1100" b="1">
                <a:solidFill>
                  <a:schemeClr val="bg1"/>
                </a:solidFill>
              </a:rPr>
              <a:t>34</a:t>
            </a:r>
            <a:r>
              <a:rPr kumimoji="1" lang="ja-JP" altLang="en-US" sz="1100" b="1">
                <a:solidFill>
                  <a:schemeClr val="bg1"/>
                </a:solidFill>
              </a:rPr>
              <a:t>歳）</a:t>
            </a:r>
          </a:p>
        </p:txBody>
      </p:sp>
      <p:sp>
        <p:nvSpPr>
          <p:cNvPr id="14" name="テキスト ボックス 13">
            <a:extLst>
              <a:ext uri="{FF2B5EF4-FFF2-40B4-BE49-F238E27FC236}">
                <a16:creationId xmlns:a16="http://schemas.microsoft.com/office/drawing/2014/main" id="{3788729A-02E6-6A79-D465-6D8A74660ADF}"/>
              </a:ext>
            </a:extLst>
          </p:cNvPr>
          <p:cNvSpPr txBox="1"/>
          <p:nvPr/>
        </p:nvSpPr>
        <p:spPr>
          <a:xfrm>
            <a:off x="7370401" y="2188741"/>
            <a:ext cx="1586236" cy="507831"/>
          </a:xfrm>
          <a:prstGeom prst="rect">
            <a:avLst/>
          </a:prstGeom>
          <a:noFill/>
        </p:spPr>
        <p:txBody>
          <a:bodyPr wrap="square" rtlCol="0">
            <a:spAutoFit/>
          </a:bodyPr>
          <a:lstStyle/>
          <a:p>
            <a:r>
              <a:rPr kumimoji="1" lang="en-US" altLang="ja-JP" sz="900" b="1">
                <a:solidFill>
                  <a:srgbClr val="FF0000"/>
                </a:solidFill>
              </a:rPr>
              <a:t>9:00</a:t>
            </a:r>
            <a:r>
              <a:rPr kumimoji="1" lang="ja-JP" altLang="en-US" sz="900" b="1">
                <a:solidFill>
                  <a:srgbClr val="FF0000"/>
                </a:solidFill>
              </a:rPr>
              <a:t>～</a:t>
            </a:r>
            <a:r>
              <a:rPr kumimoji="1" lang="en-US" altLang="ja-JP" sz="900" b="1">
                <a:solidFill>
                  <a:srgbClr val="FF0000"/>
                </a:solidFill>
              </a:rPr>
              <a:t>17:00</a:t>
            </a:r>
            <a:r>
              <a:rPr kumimoji="1" lang="ja-JP" altLang="en-US" sz="900" b="1">
                <a:solidFill>
                  <a:srgbClr val="FF0000"/>
                </a:solidFill>
              </a:rPr>
              <a:t>は</a:t>
            </a:r>
            <a:endParaRPr kumimoji="1" lang="en-US" altLang="ja-JP" sz="900" b="1">
              <a:solidFill>
                <a:srgbClr val="FF0000"/>
              </a:solidFill>
            </a:endParaRPr>
          </a:p>
          <a:p>
            <a:r>
              <a:rPr lang="en-US" altLang="ja-JP" sz="900" b="1">
                <a:solidFill>
                  <a:srgbClr val="FF0000"/>
                </a:solidFill>
              </a:rPr>
              <a:t>FM802=</a:t>
            </a:r>
            <a:r>
              <a:rPr lang="ja-JP" altLang="en-US" sz="900" b="1">
                <a:solidFill>
                  <a:srgbClr val="FF0000"/>
                </a:solidFill>
              </a:rPr>
              <a:t>約</a:t>
            </a:r>
            <a:r>
              <a:rPr lang="en-US" altLang="ja-JP" sz="900" b="1">
                <a:solidFill>
                  <a:srgbClr val="FF0000"/>
                </a:solidFill>
              </a:rPr>
              <a:t>2%</a:t>
            </a:r>
            <a:r>
              <a:rPr lang="ja-JP" altLang="en-US" sz="900" b="1">
                <a:solidFill>
                  <a:srgbClr val="FF0000"/>
                </a:solidFill>
              </a:rPr>
              <a:t>前後で</a:t>
            </a:r>
            <a:endParaRPr lang="en-US" altLang="ja-JP" sz="900" b="1">
              <a:solidFill>
                <a:srgbClr val="FF0000"/>
              </a:solidFill>
            </a:endParaRPr>
          </a:p>
          <a:p>
            <a:r>
              <a:rPr kumimoji="1" lang="ja-JP" altLang="en-US" sz="900" b="1">
                <a:solidFill>
                  <a:srgbClr val="FF0000"/>
                </a:solidFill>
              </a:rPr>
              <a:t>他局と同程度の水準です。</a:t>
            </a:r>
            <a:endParaRPr kumimoji="1" lang="en-US" altLang="ja-JP" sz="900" b="1">
              <a:solidFill>
                <a:srgbClr val="FF0000"/>
              </a:solidFill>
            </a:endParaRPr>
          </a:p>
        </p:txBody>
      </p:sp>
      <p:sp>
        <p:nvSpPr>
          <p:cNvPr id="16" name="テキスト ボックス 15">
            <a:extLst>
              <a:ext uri="{FF2B5EF4-FFF2-40B4-BE49-F238E27FC236}">
                <a16:creationId xmlns:a16="http://schemas.microsoft.com/office/drawing/2014/main" id="{14D1F2A0-493A-EDE1-F1FD-A7426F9C9D99}"/>
              </a:ext>
            </a:extLst>
          </p:cNvPr>
          <p:cNvSpPr txBox="1"/>
          <p:nvPr/>
        </p:nvSpPr>
        <p:spPr>
          <a:xfrm>
            <a:off x="4314868" y="2060048"/>
            <a:ext cx="2182157" cy="646331"/>
          </a:xfrm>
          <a:prstGeom prst="rect">
            <a:avLst/>
          </a:prstGeom>
          <a:noFill/>
        </p:spPr>
        <p:txBody>
          <a:bodyPr wrap="square" rtlCol="0">
            <a:spAutoFit/>
          </a:bodyPr>
          <a:lstStyle/>
          <a:p>
            <a:r>
              <a:rPr lang="en-US" altLang="ja-JP" sz="900" b="1">
                <a:solidFill>
                  <a:srgbClr val="FF0000"/>
                </a:solidFill>
              </a:rPr>
              <a:t>6</a:t>
            </a:r>
            <a:r>
              <a:rPr kumimoji="1" lang="en-US" altLang="ja-JP" sz="900" b="1">
                <a:solidFill>
                  <a:srgbClr val="FF0000"/>
                </a:solidFill>
              </a:rPr>
              <a:t>:00</a:t>
            </a:r>
            <a:r>
              <a:rPr kumimoji="1" lang="ja-JP" altLang="en-US" sz="900" b="1">
                <a:solidFill>
                  <a:srgbClr val="FF0000"/>
                </a:solidFill>
              </a:rPr>
              <a:t>～</a:t>
            </a:r>
            <a:r>
              <a:rPr kumimoji="1" lang="en-US" altLang="ja-JP" sz="900" b="1">
                <a:solidFill>
                  <a:srgbClr val="FF0000"/>
                </a:solidFill>
              </a:rPr>
              <a:t>17:00</a:t>
            </a:r>
            <a:r>
              <a:rPr lang="ja-JP" altLang="en-US" sz="900" b="1">
                <a:solidFill>
                  <a:srgbClr val="FF0000"/>
                </a:solidFill>
              </a:rPr>
              <a:t>までは</a:t>
            </a:r>
            <a:endParaRPr kumimoji="1" lang="en-US" altLang="ja-JP" sz="900" b="1">
              <a:solidFill>
                <a:srgbClr val="FF0000"/>
              </a:solidFill>
            </a:endParaRPr>
          </a:p>
          <a:p>
            <a:r>
              <a:rPr kumimoji="1" lang="ja-JP" altLang="en-US" sz="900" b="1">
                <a:solidFill>
                  <a:srgbClr val="FF0000"/>
                </a:solidFill>
              </a:rPr>
              <a:t>他局と比較しても非常に高い水準。</a:t>
            </a:r>
            <a:endParaRPr kumimoji="1" lang="en-US" altLang="ja-JP" sz="900" b="1">
              <a:solidFill>
                <a:srgbClr val="FF0000"/>
              </a:solidFill>
            </a:endParaRPr>
          </a:p>
          <a:p>
            <a:r>
              <a:rPr lang="en-US" altLang="ja-JP" sz="900" b="1">
                <a:solidFill>
                  <a:srgbClr val="FF0000"/>
                </a:solidFill>
              </a:rPr>
              <a:t>17:00</a:t>
            </a:r>
            <a:r>
              <a:rPr lang="ja-JP" altLang="en-US" sz="900" b="1">
                <a:solidFill>
                  <a:srgbClr val="FF0000"/>
                </a:solidFill>
              </a:rPr>
              <a:t>～</a:t>
            </a:r>
            <a:r>
              <a:rPr lang="en-US" altLang="ja-JP" sz="900" b="1">
                <a:solidFill>
                  <a:srgbClr val="FF0000"/>
                </a:solidFill>
              </a:rPr>
              <a:t>20:00</a:t>
            </a:r>
            <a:r>
              <a:rPr lang="ja-JP" altLang="en-US" sz="900" b="1">
                <a:solidFill>
                  <a:srgbClr val="FF0000"/>
                </a:solidFill>
              </a:rPr>
              <a:t>頃の</a:t>
            </a:r>
            <a:r>
              <a:rPr lang="en-US" altLang="ja-JP" sz="900" b="1">
                <a:solidFill>
                  <a:srgbClr val="FF0000"/>
                </a:solidFill>
              </a:rPr>
              <a:t>”</a:t>
            </a:r>
            <a:r>
              <a:rPr lang="ja-JP" altLang="en-US" sz="900" b="1">
                <a:solidFill>
                  <a:srgbClr val="FF0000"/>
                </a:solidFill>
              </a:rPr>
              <a:t>残業時間</a:t>
            </a:r>
            <a:r>
              <a:rPr lang="en-US" altLang="ja-JP" sz="900" b="1">
                <a:solidFill>
                  <a:srgbClr val="FF0000"/>
                </a:solidFill>
              </a:rPr>
              <a:t>”</a:t>
            </a:r>
            <a:r>
              <a:rPr lang="ja-JP" altLang="en-US" sz="900" b="1">
                <a:solidFill>
                  <a:srgbClr val="FF0000"/>
                </a:solidFill>
              </a:rPr>
              <a:t>も</a:t>
            </a:r>
            <a:endParaRPr lang="en-US" altLang="ja-JP" sz="900" b="1">
              <a:solidFill>
                <a:srgbClr val="FF0000"/>
              </a:solidFill>
            </a:endParaRPr>
          </a:p>
          <a:p>
            <a:r>
              <a:rPr kumimoji="1" lang="ja-JP" altLang="en-US" sz="900" b="1">
                <a:solidFill>
                  <a:srgbClr val="FF0000"/>
                </a:solidFill>
              </a:rPr>
              <a:t>他局と同程度の水準となっています。</a:t>
            </a:r>
            <a:endParaRPr kumimoji="1" lang="en-US" altLang="ja-JP" sz="900" b="1">
              <a:solidFill>
                <a:srgbClr val="FF0000"/>
              </a:solidFill>
            </a:endParaRPr>
          </a:p>
        </p:txBody>
      </p:sp>
      <p:grpSp>
        <p:nvGrpSpPr>
          <p:cNvPr id="17" name="グループ化 16">
            <a:extLst>
              <a:ext uri="{FF2B5EF4-FFF2-40B4-BE49-F238E27FC236}">
                <a16:creationId xmlns:a16="http://schemas.microsoft.com/office/drawing/2014/main" id="{BCB43B8A-9453-209E-B24B-F782179AD168}"/>
              </a:ext>
            </a:extLst>
          </p:cNvPr>
          <p:cNvGrpSpPr/>
          <p:nvPr/>
        </p:nvGrpSpPr>
        <p:grpSpPr>
          <a:xfrm>
            <a:off x="2427961" y="4289642"/>
            <a:ext cx="7862030" cy="1653697"/>
            <a:chOff x="1827946" y="4524670"/>
            <a:chExt cx="5341203" cy="1653697"/>
          </a:xfrm>
        </p:grpSpPr>
        <p:sp>
          <p:nvSpPr>
            <p:cNvPr id="21" name="テキスト ボックス 20">
              <a:extLst>
                <a:ext uri="{FF2B5EF4-FFF2-40B4-BE49-F238E27FC236}">
                  <a16:creationId xmlns:a16="http://schemas.microsoft.com/office/drawing/2014/main" id="{1FF524F5-AE52-780E-46DE-4C261E72D518}"/>
                </a:ext>
              </a:extLst>
            </p:cNvPr>
            <p:cNvSpPr txBox="1"/>
            <p:nvPr/>
          </p:nvSpPr>
          <p:spPr>
            <a:xfrm>
              <a:off x="1827946" y="4731817"/>
              <a:ext cx="1946260" cy="1446550"/>
            </a:xfrm>
            <a:prstGeom prst="rect">
              <a:avLst/>
            </a:prstGeom>
            <a:noFill/>
          </p:spPr>
          <p:txBody>
            <a:bodyPr wrap="square" rtlCol="0">
              <a:spAutoFit/>
            </a:bodyPr>
            <a:lstStyle/>
            <a:p>
              <a:pPr defTabSz="914423">
                <a:defRPr/>
              </a:pPr>
              <a:r>
                <a:rPr kumimoji="1" lang="en-US" altLang="ja-JP" sz="800">
                  <a:solidFill>
                    <a:srgbClr val="000000">
                      <a:lumMod val="50000"/>
                      <a:lumOff val="50000"/>
                    </a:srgbClr>
                  </a:solidFill>
                  <a:latin typeface="+mn-ea"/>
                </a:rPr>
                <a:t>【</a:t>
              </a:r>
              <a:r>
                <a:rPr kumimoji="1" lang="ja-JP" altLang="en-US" sz="800">
                  <a:solidFill>
                    <a:srgbClr val="000000">
                      <a:lumMod val="50000"/>
                      <a:lumOff val="50000"/>
                    </a:srgbClr>
                  </a:solidFill>
                  <a:latin typeface="+mn-ea"/>
                </a:rPr>
                <a:t>テレビ局</a:t>
              </a:r>
              <a:r>
                <a:rPr kumimoji="1" lang="en-US" altLang="ja-JP" sz="800">
                  <a:solidFill>
                    <a:srgbClr val="000000">
                      <a:lumMod val="50000"/>
                      <a:lumOff val="50000"/>
                    </a:srgbClr>
                  </a:solidFill>
                  <a:latin typeface="+mn-ea"/>
                </a:rPr>
                <a:t>】</a:t>
              </a:r>
            </a:p>
            <a:p>
              <a:pPr defTabSz="914423">
                <a:defRPr/>
              </a:pPr>
              <a:r>
                <a:rPr kumimoji="1" lang="ja-JP" altLang="en-US" sz="800">
                  <a:solidFill>
                    <a:srgbClr val="000000">
                      <a:lumMod val="50000"/>
                      <a:lumOff val="50000"/>
                    </a:srgbClr>
                  </a:solidFill>
                  <a:latin typeface="+mn-ea"/>
                </a:rPr>
                <a:t>地区：関西（</a:t>
              </a:r>
              <a:r>
                <a:rPr kumimoji="1" lang="en-US" altLang="ja-JP" sz="800">
                  <a:solidFill>
                    <a:srgbClr val="000000">
                      <a:lumMod val="50000"/>
                      <a:lumOff val="50000"/>
                    </a:srgbClr>
                  </a:solidFill>
                  <a:latin typeface="+mn-ea"/>
                </a:rPr>
                <a:t>PM</a:t>
              </a:r>
              <a:r>
                <a:rPr kumimoji="1" lang="ja-JP" altLang="en-US" sz="800">
                  <a:solidFill>
                    <a:srgbClr val="000000">
                      <a:lumMod val="50000"/>
                      <a:lumOff val="50000"/>
                    </a:srgbClr>
                  </a:solidFill>
                  <a:latin typeface="+mn-ea"/>
                </a:rPr>
                <a:t>）</a:t>
              </a:r>
              <a:endParaRPr kumimoji="1" lang="en-US" altLang="ja-JP" sz="800">
                <a:solidFill>
                  <a:srgbClr val="000000">
                    <a:lumMod val="50000"/>
                    <a:lumOff val="50000"/>
                  </a:srgbClr>
                </a:solidFill>
                <a:latin typeface="+mn-ea"/>
              </a:endParaRPr>
            </a:p>
            <a:p>
              <a:pPr defTabSz="914423">
                <a:defRPr/>
              </a:pPr>
              <a:r>
                <a:rPr kumimoji="1" lang="ja-JP" altLang="en-US" sz="800">
                  <a:solidFill>
                    <a:srgbClr val="000000">
                      <a:lumMod val="50000"/>
                      <a:lumOff val="50000"/>
                    </a:srgbClr>
                  </a:solidFill>
                  <a:latin typeface="+mn-ea"/>
                </a:rPr>
                <a:t>期間：</a:t>
              </a:r>
              <a:r>
                <a:rPr kumimoji="1" lang="en-US" altLang="ja-JP" sz="800">
                  <a:solidFill>
                    <a:srgbClr val="7F7F7F"/>
                  </a:solidFill>
                  <a:latin typeface="+mn-ea"/>
                </a:rPr>
                <a:t>2021/12/13</a:t>
              </a:r>
              <a:r>
                <a:rPr kumimoji="1" lang="ja-JP" altLang="en-US" sz="800">
                  <a:solidFill>
                    <a:srgbClr val="000000">
                      <a:lumMod val="50000"/>
                      <a:lumOff val="50000"/>
                    </a:srgbClr>
                  </a:solidFill>
                  <a:latin typeface="+mn-ea"/>
                </a:rPr>
                <a:t>（月）</a:t>
              </a:r>
              <a:endParaRPr kumimoji="1" lang="en-US" altLang="ja-JP" sz="800">
                <a:solidFill>
                  <a:srgbClr val="000000">
                    <a:lumMod val="50000"/>
                    <a:lumOff val="50000"/>
                  </a:srgbClr>
                </a:solidFill>
                <a:latin typeface="+mn-ea"/>
              </a:endParaRPr>
            </a:p>
            <a:p>
              <a:pPr defTabSz="914423">
                <a:defRPr/>
              </a:pPr>
              <a:r>
                <a:rPr kumimoji="1" lang="ja-JP" altLang="en-US" sz="800">
                  <a:solidFill>
                    <a:srgbClr val="000000">
                      <a:lumMod val="50000"/>
                      <a:lumOff val="50000"/>
                    </a:srgbClr>
                  </a:solidFill>
                  <a:latin typeface="+mn-ea"/>
                </a:rPr>
                <a:t>　　　　～</a:t>
              </a:r>
              <a:r>
                <a:rPr kumimoji="1" lang="en-US" altLang="ja-JP" sz="800">
                  <a:solidFill>
                    <a:srgbClr val="000000">
                      <a:lumMod val="50000"/>
                      <a:lumOff val="50000"/>
                    </a:srgbClr>
                  </a:solidFill>
                  <a:latin typeface="+mn-ea"/>
                </a:rPr>
                <a:t>2021/12/17</a:t>
              </a:r>
              <a:r>
                <a:rPr kumimoji="1" lang="ja-JP" altLang="en-US" sz="800">
                  <a:solidFill>
                    <a:srgbClr val="000000">
                      <a:lumMod val="50000"/>
                      <a:lumOff val="50000"/>
                    </a:srgbClr>
                  </a:solidFill>
                  <a:latin typeface="+mn-ea"/>
                </a:rPr>
                <a:t>（金）</a:t>
              </a:r>
              <a:endParaRPr kumimoji="1" lang="en-US" altLang="ja-JP" sz="800">
                <a:solidFill>
                  <a:srgbClr val="000000">
                    <a:lumMod val="50000"/>
                    <a:lumOff val="50000"/>
                  </a:srgbClr>
                </a:solidFill>
                <a:latin typeface="+mn-ea"/>
              </a:endParaRPr>
            </a:p>
            <a:p>
              <a:pPr defTabSz="914423">
                <a:defRPr/>
              </a:pPr>
              <a:r>
                <a:rPr kumimoji="1" lang="ja-JP" altLang="en-US" sz="800">
                  <a:solidFill>
                    <a:srgbClr val="000000">
                      <a:lumMod val="50000"/>
                      <a:lumOff val="50000"/>
                    </a:srgbClr>
                  </a:solidFill>
                  <a:latin typeface="+mn-ea"/>
                </a:rPr>
                <a:t>曜日：月火水木金</a:t>
              </a:r>
              <a:endParaRPr kumimoji="1" lang="en-US" altLang="ja-JP" sz="800">
                <a:solidFill>
                  <a:srgbClr val="000000">
                    <a:lumMod val="50000"/>
                    <a:lumOff val="50000"/>
                  </a:srgbClr>
                </a:solidFill>
                <a:latin typeface="+mn-ea"/>
              </a:endParaRPr>
            </a:p>
            <a:p>
              <a:pPr defTabSz="914423">
                <a:defRPr/>
              </a:pPr>
              <a:r>
                <a:rPr kumimoji="1" lang="ja-JP" altLang="en-US" sz="800">
                  <a:solidFill>
                    <a:srgbClr val="000000">
                      <a:lumMod val="50000"/>
                      <a:lumOff val="50000"/>
                    </a:srgbClr>
                  </a:solidFill>
                  <a:latin typeface="+mn-ea"/>
                </a:rPr>
                <a:t>特性：男　</a:t>
              </a:r>
              <a:r>
                <a:rPr lang="en-US" altLang="ja-JP" sz="800">
                  <a:solidFill>
                    <a:srgbClr val="000000">
                      <a:lumMod val="50000"/>
                      <a:lumOff val="50000"/>
                    </a:srgbClr>
                  </a:solidFill>
                  <a:latin typeface="+mn-ea"/>
                </a:rPr>
                <a:t>20</a:t>
              </a:r>
              <a:r>
                <a:rPr kumimoji="1" lang="en-US" altLang="ja-JP" sz="800">
                  <a:solidFill>
                    <a:srgbClr val="000000">
                      <a:lumMod val="50000"/>
                      <a:lumOff val="50000"/>
                    </a:srgbClr>
                  </a:solidFill>
                  <a:latin typeface="+mn-ea"/>
                </a:rPr>
                <a:t>-34</a:t>
              </a:r>
              <a:r>
                <a:rPr kumimoji="1" lang="ja-JP" altLang="en-US" sz="800">
                  <a:solidFill>
                    <a:srgbClr val="000000">
                      <a:lumMod val="50000"/>
                      <a:lumOff val="50000"/>
                    </a:srgbClr>
                  </a:solidFill>
                  <a:latin typeface="+mn-ea"/>
                </a:rPr>
                <a:t>才</a:t>
              </a:r>
              <a:endParaRPr kumimoji="1" lang="en-US" altLang="ja-JP" sz="800">
                <a:solidFill>
                  <a:srgbClr val="000000">
                    <a:lumMod val="50000"/>
                    <a:lumOff val="50000"/>
                  </a:srgbClr>
                </a:solidFill>
                <a:latin typeface="+mn-ea"/>
              </a:endParaRPr>
            </a:p>
            <a:p>
              <a:pPr defTabSz="914423">
                <a:defRPr/>
              </a:pPr>
              <a:r>
                <a:rPr kumimoji="1" lang="ja-JP" altLang="en-US" sz="800">
                  <a:solidFill>
                    <a:srgbClr val="000000">
                      <a:lumMod val="50000"/>
                      <a:lumOff val="50000"/>
                    </a:srgbClr>
                  </a:solidFill>
                  <a:latin typeface="+mn-ea"/>
                </a:rPr>
                <a:t>サンプル数：</a:t>
              </a:r>
              <a:r>
                <a:rPr lang="en-US" altLang="ja-JP" sz="800">
                  <a:solidFill>
                    <a:srgbClr val="000000">
                      <a:lumMod val="50000"/>
                      <a:lumOff val="50000"/>
                    </a:srgbClr>
                  </a:solidFill>
                  <a:latin typeface="+mn-ea"/>
                </a:rPr>
                <a:t>191</a:t>
              </a:r>
              <a:r>
                <a:rPr kumimoji="1" lang="ja-JP" altLang="en-US" sz="800">
                  <a:solidFill>
                    <a:srgbClr val="000000">
                      <a:lumMod val="50000"/>
                      <a:lumOff val="50000"/>
                    </a:srgbClr>
                  </a:solidFill>
                  <a:latin typeface="+mn-ea"/>
                </a:rPr>
                <a:t>（</a:t>
              </a:r>
              <a:r>
                <a:rPr kumimoji="1" lang="en-US" altLang="ja-JP" sz="800">
                  <a:solidFill>
                    <a:srgbClr val="000000">
                      <a:lumMod val="50000"/>
                      <a:lumOff val="50000"/>
                    </a:srgbClr>
                  </a:solidFill>
                  <a:latin typeface="+mn-ea"/>
                </a:rPr>
                <a:t>2021/12/17</a:t>
              </a:r>
              <a:r>
                <a:rPr kumimoji="1" lang="ja-JP" altLang="en-US" sz="800">
                  <a:solidFill>
                    <a:srgbClr val="000000">
                      <a:lumMod val="50000"/>
                      <a:lumOff val="50000"/>
                    </a:srgbClr>
                  </a:solidFill>
                  <a:latin typeface="+mn-ea"/>
                </a:rPr>
                <a:t>）</a:t>
              </a:r>
              <a:endParaRPr kumimoji="1" lang="en-US" altLang="ja-JP" sz="800">
                <a:solidFill>
                  <a:srgbClr val="000000">
                    <a:lumMod val="50000"/>
                    <a:lumOff val="50000"/>
                  </a:srgbClr>
                </a:solidFill>
                <a:latin typeface="+mn-ea"/>
              </a:endParaRPr>
            </a:p>
            <a:p>
              <a:pPr defTabSz="914423">
                <a:defRPr/>
              </a:pPr>
              <a:r>
                <a:rPr kumimoji="1" lang="ja-JP" altLang="en-US" sz="800">
                  <a:solidFill>
                    <a:srgbClr val="000000">
                      <a:lumMod val="50000"/>
                      <a:lumOff val="50000"/>
                    </a:srgbClr>
                  </a:solidFill>
                  <a:latin typeface="+mn-ea"/>
                </a:rPr>
                <a:t>時間帯：</a:t>
              </a:r>
              <a:r>
                <a:rPr kumimoji="1" lang="en-US" altLang="ja-JP" sz="800">
                  <a:solidFill>
                    <a:srgbClr val="000000">
                      <a:lumMod val="50000"/>
                      <a:lumOff val="50000"/>
                    </a:srgbClr>
                  </a:solidFill>
                  <a:latin typeface="+mn-ea"/>
                </a:rPr>
                <a:t>06</a:t>
              </a:r>
              <a:r>
                <a:rPr kumimoji="1" lang="ja-JP" altLang="en-US" sz="800">
                  <a:solidFill>
                    <a:srgbClr val="000000">
                      <a:lumMod val="50000"/>
                      <a:lumOff val="50000"/>
                    </a:srgbClr>
                  </a:solidFill>
                  <a:latin typeface="+mn-ea"/>
                </a:rPr>
                <a:t>：</a:t>
              </a:r>
              <a:r>
                <a:rPr kumimoji="1" lang="en-US" altLang="ja-JP" sz="800">
                  <a:solidFill>
                    <a:srgbClr val="000000">
                      <a:lumMod val="50000"/>
                      <a:lumOff val="50000"/>
                    </a:srgbClr>
                  </a:solidFill>
                  <a:latin typeface="+mn-ea"/>
                </a:rPr>
                <a:t>00</a:t>
              </a:r>
              <a:r>
                <a:rPr kumimoji="1" lang="ja-JP" altLang="en-US" sz="800">
                  <a:solidFill>
                    <a:srgbClr val="000000">
                      <a:lumMod val="50000"/>
                      <a:lumOff val="50000"/>
                    </a:srgbClr>
                  </a:solidFill>
                  <a:latin typeface="+mn-ea"/>
                </a:rPr>
                <a:t>～</a:t>
              </a:r>
              <a:r>
                <a:rPr kumimoji="1" lang="en-US" altLang="ja-JP" sz="800">
                  <a:solidFill>
                    <a:srgbClr val="000000">
                      <a:lumMod val="50000"/>
                      <a:lumOff val="50000"/>
                    </a:srgbClr>
                  </a:solidFill>
                  <a:latin typeface="+mn-ea"/>
                </a:rPr>
                <a:t>24</a:t>
              </a:r>
              <a:r>
                <a:rPr kumimoji="1" lang="ja-JP" altLang="en-US" sz="800">
                  <a:solidFill>
                    <a:srgbClr val="000000">
                      <a:lumMod val="50000"/>
                      <a:lumOff val="50000"/>
                    </a:srgbClr>
                  </a:solidFill>
                  <a:latin typeface="+mn-ea"/>
                </a:rPr>
                <a:t>：</a:t>
              </a:r>
              <a:r>
                <a:rPr kumimoji="1" lang="en-US" altLang="ja-JP" sz="800">
                  <a:solidFill>
                    <a:srgbClr val="000000">
                      <a:lumMod val="50000"/>
                      <a:lumOff val="50000"/>
                    </a:srgbClr>
                  </a:solidFill>
                  <a:latin typeface="+mn-ea"/>
                </a:rPr>
                <a:t>00</a:t>
              </a:r>
            </a:p>
            <a:p>
              <a:pPr defTabSz="914423">
                <a:defRPr/>
              </a:pPr>
              <a:r>
                <a:rPr kumimoji="1" lang="ja-JP" altLang="en-US" sz="800">
                  <a:solidFill>
                    <a:srgbClr val="000000">
                      <a:lumMod val="50000"/>
                      <a:lumOff val="50000"/>
                    </a:srgbClr>
                  </a:solidFill>
                  <a:latin typeface="+mn-ea"/>
                </a:rPr>
                <a:t>時間区分：</a:t>
              </a:r>
              <a:r>
                <a:rPr kumimoji="1" lang="en-US" altLang="ja-JP" sz="800">
                  <a:solidFill>
                    <a:srgbClr val="000000">
                      <a:lumMod val="50000"/>
                      <a:lumOff val="50000"/>
                    </a:srgbClr>
                  </a:solidFill>
                  <a:latin typeface="+mn-ea"/>
                </a:rPr>
                <a:t>60</a:t>
              </a:r>
              <a:r>
                <a:rPr kumimoji="1" lang="ja-JP" altLang="en-US" sz="800">
                  <a:solidFill>
                    <a:srgbClr val="000000">
                      <a:lumMod val="50000"/>
                      <a:lumOff val="50000"/>
                    </a:srgbClr>
                  </a:solidFill>
                  <a:latin typeface="+mn-ea"/>
                </a:rPr>
                <a:t>分</a:t>
              </a:r>
              <a:endParaRPr kumimoji="1" lang="en-US" altLang="ja-JP" sz="800">
                <a:solidFill>
                  <a:srgbClr val="000000">
                    <a:lumMod val="50000"/>
                    <a:lumOff val="50000"/>
                  </a:srgbClr>
                </a:solidFill>
                <a:latin typeface="+mn-ea"/>
              </a:endParaRPr>
            </a:p>
            <a:p>
              <a:pPr defTabSz="914423">
                <a:defRPr/>
              </a:pPr>
              <a:r>
                <a:rPr kumimoji="1" lang="ja-JP" altLang="en-US" sz="800">
                  <a:solidFill>
                    <a:srgbClr val="000000">
                      <a:lumMod val="50000"/>
                      <a:lumOff val="50000"/>
                    </a:srgbClr>
                  </a:solidFill>
                  <a:latin typeface="+mn-ea"/>
                </a:rPr>
                <a:t>率区分：平均視聴率（</a:t>
              </a:r>
              <a:r>
                <a:rPr kumimoji="1" lang="en-US" altLang="ja-JP" sz="800">
                  <a:solidFill>
                    <a:srgbClr val="000000">
                      <a:lumMod val="50000"/>
                      <a:lumOff val="50000"/>
                    </a:srgbClr>
                  </a:solidFill>
                  <a:latin typeface="+mn-ea"/>
                </a:rPr>
                <a:t>%</a:t>
              </a:r>
              <a:r>
                <a:rPr kumimoji="1" lang="ja-JP" altLang="en-US" sz="800">
                  <a:solidFill>
                    <a:srgbClr val="000000">
                      <a:lumMod val="50000"/>
                      <a:lumOff val="50000"/>
                    </a:srgbClr>
                  </a:solidFill>
                  <a:latin typeface="+mn-ea"/>
                </a:rPr>
                <a:t>）</a:t>
              </a:r>
              <a:endParaRPr kumimoji="1" lang="en-US" altLang="ja-JP" sz="800">
                <a:solidFill>
                  <a:srgbClr val="000000">
                    <a:lumMod val="50000"/>
                    <a:lumOff val="50000"/>
                  </a:srgbClr>
                </a:solidFill>
                <a:latin typeface="+mn-ea"/>
              </a:endParaRPr>
            </a:p>
            <a:p>
              <a:pPr defTabSz="914423">
                <a:defRPr/>
              </a:pPr>
              <a:r>
                <a:rPr kumimoji="1" lang="ja-JP" altLang="en-US" sz="800">
                  <a:solidFill>
                    <a:srgbClr val="000000">
                      <a:lumMod val="50000"/>
                      <a:lumOff val="50000"/>
                    </a:srgbClr>
                  </a:solidFill>
                  <a:latin typeface="+mn-ea"/>
                </a:rPr>
                <a:t>日付削除：なし</a:t>
              </a:r>
              <a:endParaRPr kumimoji="1" lang="en-US" altLang="ja-JP" sz="800">
                <a:solidFill>
                  <a:srgbClr val="000000">
                    <a:lumMod val="50000"/>
                    <a:lumOff val="50000"/>
                  </a:srgbClr>
                </a:solidFill>
                <a:latin typeface="+mn-ea"/>
              </a:endParaRPr>
            </a:p>
          </p:txBody>
        </p:sp>
        <p:sp>
          <p:nvSpPr>
            <p:cNvPr id="22" name="テキスト ボックス 21">
              <a:extLst>
                <a:ext uri="{FF2B5EF4-FFF2-40B4-BE49-F238E27FC236}">
                  <a16:creationId xmlns:a16="http://schemas.microsoft.com/office/drawing/2014/main" id="{8277E769-2E5C-D2EE-519B-0C6D8478620C}"/>
                </a:ext>
              </a:extLst>
            </p:cNvPr>
            <p:cNvSpPr txBox="1"/>
            <p:nvPr/>
          </p:nvSpPr>
          <p:spPr>
            <a:xfrm>
              <a:off x="3081236" y="4770891"/>
              <a:ext cx="1511096" cy="1323439"/>
            </a:xfrm>
            <a:prstGeom prst="rect">
              <a:avLst/>
            </a:prstGeom>
            <a:noFill/>
          </p:spPr>
          <p:txBody>
            <a:bodyPr wrap="square" rtlCol="0">
              <a:spAutoFit/>
            </a:bodyPr>
            <a:lstStyle/>
            <a:p>
              <a:pPr defTabSz="914423">
                <a:defRPr/>
              </a:pPr>
              <a:r>
                <a:rPr kumimoji="1" lang="en-US" altLang="ja-JP" sz="800">
                  <a:solidFill>
                    <a:srgbClr val="000000">
                      <a:lumMod val="50000"/>
                      <a:lumOff val="50000"/>
                    </a:srgbClr>
                  </a:solidFill>
                  <a:latin typeface="+mn-ea"/>
                </a:rPr>
                <a:t>【FM802】</a:t>
              </a:r>
            </a:p>
            <a:p>
              <a:pPr defTabSz="914423">
                <a:defRPr/>
              </a:pPr>
              <a:r>
                <a:rPr kumimoji="1" lang="ja-JP" altLang="en-US" sz="800">
                  <a:solidFill>
                    <a:srgbClr val="000000">
                      <a:lumMod val="50000"/>
                      <a:lumOff val="50000"/>
                    </a:srgbClr>
                  </a:solidFill>
                  <a:latin typeface="+mn-ea"/>
                </a:rPr>
                <a:t>地区：関西圏</a:t>
              </a:r>
              <a:endParaRPr kumimoji="1" lang="en-US" altLang="ja-JP" sz="800">
                <a:solidFill>
                  <a:srgbClr val="000000">
                    <a:lumMod val="50000"/>
                    <a:lumOff val="50000"/>
                  </a:srgbClr>
                </a:solidFill>
                <a:latin typeface="+mn-ea"/>
              </a:endParaRPr>
            </a:p>
            <a:p>
              <a:pPr defTabSz="914423">
                <a:defRPr/>
              </a:pPr>
              <a:r>
                <a:rPr kumimoji="1" lang="ja-JP" altLang="en-US" sz="800">
                  <a:solidFill>
                    <a:srgbClr val="000000">
                      <a:lumMod val="50000"/>
                      <a:lumOff val="50000"/>
                    </a:srgbClr>
                  </a:solidFill>
                  <a:latin typeface="+mn-ea"/>
                </a:rPr>
                <a:t>期間：</a:t>
              </a:r>
              <a:r>
                <a:rPr kumimoji="1" lang="en-US" altLang="ja-JP" sz="800">
                  <a:solidFill>
                    <a:srgbClr val="000000">
                      <a:lumMod val="50000"/>
                      <a:lumOff val="50000"/>
                    </a:srgbClr>
                  </a:solidFill>
                  <a:latin typeface="+mn-ea"/>
                </a:rPr>
                <a:t>2021/12/13</a:t>
              </a:r>
              <a:r>
                <a:rPr kumimoji="1" lang="ja-JP" altLang="en-US" sz="800">
                  <a:solidFill>
                    <a:srgbClr val="000000">
                      <a:lumMod val="50000"/>
                      <a:lumOff val="50000"/>
                    </a:srgbClr>
                  </a:solidFill>
                  <a:latin typeface="+mn-ea"/>
                </a:rPr>
                <a:t>（月）</a:t>
              </a:r>
              <a:endParaRPr kumimoji="1" lang="en-US" altLang="ja-JP" sz="800">
                <a:solidFill>
                  <a:srgbClr val="000000">
                    <a:lumMod val="50000"/>
                    <a:lumOff val="50000"/>
                  </a:srgbClr>
                </a:solidFill>
                <a:latin typeface="+mn-ea"/>
              </a:endParaRPr>
            </a:p>
            <a:p>
              <a:pPr defTabSz="914423">
                <a:defRPr/>
              </a:pPr>
              <a:r>
                <a:rPr kumimoji="1" lang="ja-JP" altLang="en-US" sz="800">
                  <a:solidFill>
                    <a:srgbClr val="000000">
                      <a:lumMod val="50000"/>
                      <a:lumOff val="50000"/>
                    </a:srgbClr>
                  </a:solidFill>
                  <a:latin typeface="+mn-ea"/>
                </a:rPr>
                <a:t>　　　　～</a:t>
              </a:r>
              <a:r>
                <a:rPr kumimoji="1" lang="en-US" altLang="ja-JP" sz="800">
                  <a:solidFill>
                    <a:srgbClr val="000000">
                      <a:lumMod val="50000"/>
                      <a:lumOff val="50000"/>
                    </a:srgbClr>
                  </a:solidFill>
                  <a:latin typeface="+mn-ea"/>
                </a:rPr>
                <a:t>2021/12/17</a:t>
              </a:r>
              <a:r>
                <a:rPr kumimoji="1" lang="ja-JP" altLang="en-US" sz="800">
                  <a:solidFill>
                    <a:srgbClr val="000000">
                      <a:lumMod val="50000"/>
                      <a:lumOff val="50000"/>
                    </a:srgbClr>
                  </a:solidFill>
                  <a:latin typeface="+mn-ea"/>
                </a:rPr>
                <a:t>（金）</a:t>
              </a:r>
              <a:endParaRPr kumimoji="1" lang="en-US" altLang="ja-JP" sz="800">
                <a:solidFill>
                  <a:srgbClr val="000000">
                    <a:lumMod val="50000"/>
                    <a:lumOff val="50000"/>
                  </a:srgbClr>
                </a:solidFill>
                <a:latin typeface="+mn-ea"/>
              </a:endParaRPr>
            </a:p>
            <a:p>
              <a:pPr defTabSz="914423">
                <a:defRPr/>
              </a:pPr>
              <a:r>
                <a:rPr kumimoji="1" lang="ja-JP" altLang="en-US" sz="800">
                  <a:solidFill>
                    <a:srgbClr val="000000">
                      <a:lumMod val="50000"/>
                      <a:lumOff val="50000"/>
                    </a:srgbClr>
                  </a:solidFill>
                  <a:latin typeface="+mn-ea"/>
                </a:rPr>
                <a:t>曜日：月火水木金</a:t>
              </a:r>
              <a:endParaRPr kumimoji="1" lang="en-US" altLang="ja-JP" sz="800">
                <a:solidFill>
                  <a:srgbClr val="000000">
                    <a:lumMod val="50000"/>
                    <a:lumOff val="50000"/>
                  </a:srgbClr>
                </a:solidFill>
                <a:latin typeface="+mn-ea"/>
              </a:endParaRPr>
            </a:p>
            <a:p>
              <a:pPr defTabSz="914423">
                <a:defRPr/>
              </a:pPr>
              <a:r>
                <a:rPr kumimoji="1" lang="ja-JP" altLang="en-US" sz="800">
                  <a:solidFill>
                    <a:srgbClr val="000000">
                      <a:lumMod val="50000"/>
                      <a:lumOff val="50000"/>
                    </a:srgbClr>
                  </a:solidFill>
                  <a:latin typeface="+mn-ea"/>
                </a:rPr>
                <a:t>特性：男　</a:t>
              </a:r>
              <a:r>
                <a:rPr kumimoji="1" lang="en-US" altLang="ja-JP" sz="800">
                  <a:solidFill>
                    <a:srgbClr val="000000">
                      <a:lumMod val="50000"/>
                      <a:lumOff val="50000"/>
                    </a:srgbClr>
                  </a:solidFill>
                  <a:latin typeface="+mn-ea"/>
                </a:rPr>
                <a:t>20-34</a:t>
              </a:r>
              <a:r>
                <a:rPr kumimoji="1" lang="ja-JP" altLang="en-US" sz="800">
                  <a:solidFill>
                    <a:srgbClr val="000000">
                      <a:lumMod val="50000"/>
                      <a:lumOff val="50000"/>
                    </a:srgbClr>
                  </a:solidFill>
                  <a:latin typeface="+mn-ea"/>
                </a:rPr>
                <a:t>才</a:t>
              </a:r>
              <a:endParaRPr kumimoji="1" lang="en-US" altLang="ja-JP" sz="800">
                <a:solidFill>
                  <a:srgbClr val="000000">
                    <a:lumMod val="50000"/>
                    <a:lumOff val="50000"/>
                  </a:srgbClr>
                </a:solidFill>
                <a:latin typeface="+mn-ea"/>
              </a:endParaRPr>
            </a:p>
            <a:p>
              <a:pPr defTabSz="914423">
                <a:defRPr/>
              </a:pPr>
              <a:r>
                <a:rPr kumimoji="1" lang="ja-JP" altLang="en-US" sz="800">
                  <a:solidFill>
                    <a:srgbClr val="000000">
                      <a:lumMod val="50000"/>
                      <a:lumOff val="50000"/>
                    </a:srgbClr>
                  </a:solidFill>
                  <a:latin typeface="+mn-ea"/>
                </a:rPr>
                <a:t>サンプル数：</a:t>
              </a:r>
              <a:r>
                <a:rPr kumimoji="1" lang="en-US" altLang="ja-JP" sz="800">
                  <a:solidFill>
                    <a:srgbClr val="000000">
                      <a:lumMod val="50000"/>
                      <a:lumOff val="50000"/>
                    </a:srgbClr>
                  </a:solidFill>
                  <a:latin typeface="+mn-ea"/>
                </a:rPr>
                <a:t>389</a:t>
              </a:r>
            </a:p>
            <a:p>
              <a:pPr defTabSz="914423">
                <a:defRPr/>
              </a:pPr>
              <a:r>
                <a:rPr kumimoji="1" lang="ja-JP" altLang="en-US" sz="800">
                  <a:solidFill>
                    <a:srgbClr val="000000">
                      <a:lumMod val="50000"/>
                      <a:lumOff val="50000"/>
                    </a:srgbClr>
                  </a:solidFill>
                  <a:latin typeface="+mn-ea"/>
                </a:rPr>
                <a:t>時間帯：</a:t>
              </a:r>
              <a:r>
                <a:rPr kumimoji="1" lang="en-US" altLang="ja-JP" sz="800">
                  <a:solidFill>
                    <a:srgbClr val="000000">
                      <a:lumMod val="50000"/>
                      <a:lumOff val="50000"/>
                    </a:srgbClr>
                  </a:solidFill>
                  <a:latin typeface="+mn-ea"/>
                </a:rPr>
                <a:t>06</a:t>
              </a:r>
              <a:r>
                <a:rPr kumimoji="1" lang="ja-JP" altLang="en-US" sz="800">
                  <a:solidFill>
                    <a:srgbClr val="000000">
                      <a:lumMod val="50000"/>
                      <a:lumOff val="50000"/>
                    </a:srgbClr>
                  </a:solidFill>
                  <a:latin typeface="+mn-ea"/>
                </a:rPr>
                <a:t>：</a:t>
              </a:r>
              <a:r>
                <a:rPr kumimoji="1" lang="en-US" altLang="ja-JP" sz="800">
                  <a:solidFill>
                    <a:srgbClr val="000000">
                      <a:lumMod val="50000"/>
                      <a:lumOff val="50000"/>
                    </a:srgbClr>
                  </a:solidFill>
                  <a:latin typeface="+mn-ea"/>
                </a:rPr>
                <a:t>00</a:t>
              </a:r>
              <a:r>
                <a:rPr kumimoji="1" lang="ja-JP" altLang="en-US" sz="800">
                  <a:solidFill>
                    <a:srgbClr val="000000">
                      <a:lumMod val="50000"/>
                      <a:lumOff val="50000"/>
                    </a:srgbClr>
                  </a:solidFill>
                  <a:latin typeface="+mn-ea"/>
                </a:rPr>
                <a:t>：～</a:t>
              </a:r>
              <a:r>
                <a:rPr kumimoji="1" lang="en-US" altLang="ja-JP" sz="800">
                  <a:solidFill>
                    <a:srgbClr val="000000">
                      <a:lumMod val="50000"/>
                      <a:lumOff val="50000"/>
                    </a:srgbClr>
                  </a:solidFill>
                  <a:latin typeface="+mn-ea"/>
                </a:rPr>
                <a:t>24</a:t>
              </a:r>
              <a:r>
                <a:rPr kumimoji="1" lang="ja-JP" altLang="en-US" sz="800">
                  <a:solidFill>
                    <a:srgbClr val="000000">
                      <a:lumMod val="50000"/>
                      <a:lumOff val="50000"/>
                    </a:srgbClr>
                  </a:solidFill>
                  <a:latin typeface="+mn-ea"/>
                </a:rPr>
                <a:t>：</a:t>
              </a:r>
              <a:r>
                <a:rPr kumimoji="1" lang="en-US" altLang="ja-JP" sz="800">
                  <a:solidFill>
                    <a:srgbClr val="000000">
                      <a:lumMod val="50000"/>
                      <a:lumOff val="50000"/>
                    </a:srgbClr>
                  </a:solidFill>
                  <a:latin typeface="+mn-ea"/>
                </a:rPr>
                <a:t>00</a:t>
              </a:r>
            </a:p>
            <a:p>
              <a:pPr defTabSz="914423">
                <a:defRPr/>
              </a:pPr>
              <a:r>
                <a:rPr kumimoji="1" lang="ja-JP" altLang="en-US" sz="800">
                  <a:solidFill>
                    <a:srgbClr val="000000">
                      <a:lumMod val="50000"/>
                      <a:lumOff val="50000"/>
                    </a:srgbClr>
                  </a:solidFill>
                  <a:latin typeface="+mn-ea"/>
                </a:rPr>
                <a:t>時間区分：</a:t>
              </a:r>
              <a:r>
                <a:rPr kumimoji="1" lang="en-US" altLang="ja-JP" sz="800">
                  <a:solidFill>
                    <a:srgbClr val="000000">
                      <a:lumMod val="50000"/>
                      <a:lumOff val="50000"/>
                    </a:srgbClr>
                  </a:solidFill>
                  <a:latin typeface="+mn-ea"/>
                </a:rPr>
                <a:t>60</a:t>
              </a:r>
              <a:r>
                <a:rPr kumimoji="1" lang="ja-JP" altLang="en-US" sz="800">
                  <a:solidFill>
                    <a:srgbClr val="000000">
                      <a:lumMod val="50000"/>
                      <a:lumOff val="50000"/>
                    </a:srgbClr>
                  </a:solidFill>
                  <a:latin typeface="+mn-ea"/>
                </a:rPr>
                <a:t>分</a:t>
              </a:r>
              <a:endParaRPr kumimoji="1" lang="en-US" altLang="ja-JP" sz="800">
                <a:solidFill>
                  <a:srgbClr val="000000">
                    <a:lumMod val="50000"/>
                    <a:lumOff val="50000"/>
                  </a:srgbClr>
                </a:solidFill>
                <a:latin typeface="+mn-ea"/>
              </a:endParaRPr>
            </a:p>
            <a:p>
              <a:pPr defTabSz="914423">
                <a:defRPr/>
              </a:pPr>
              <a:r>
                <a:rPr kumimoji="1" lang="ja-JP" altLang="en-US" sz="800">
                  <a:solidFill>
                    <a:srgbClr val="000000">
                      <a:lumMod val="50000"/>
                      <a:lumOff val="50000"/>
                    </a:srgbClr>
                  </a:solidFill>
                  <a:latin typeface="+mn-ea"/>
                </a:rPr>
                <a:t>率区分：個人聴取率（</a:t>
              </a:r>
              <a:r>
                <a:rPr kumimoji="1" lang="en-US" altLang="ja-JP" sz="800">
                  <a:solidFill>
                    <a:srgbClr val="000000">
                      <a:lumMod val="50000"/>
                      <a:lumOff val="50000"/>
                    </a:srgbClr>
                  </a:solidFill>
                  <a:latin typeface="+mn-ea"/>
                </a:rPr>
                <a:t>%</a:t>
              </a:r>
              <a:r>
                <a:rPr kumimoji="1" lang="ja-JP" altLang="en-US" sz="800">
                  <a:solidFill>
                    <a:srgbClr val="000000">
                      <a:lumMod val="50000"/>
                      <a:lumOff val="50000"/>
                    </a:srgbClr>
                  </a:solidFill>
                  <a:latin typeface="+mn-ea"/>
                </a:rPr>
                <a:t>）</a:t>
              </a:r>
              <a:endParaRPr kumimoji="1" lang="en-US" altLang="ja-JP" sz="800">
                <a:solidFill>
                  <a:srgbClr val="000000">
                    <a:lumMod val="50000"/>
                    <a:lumOff val="50000"/>
                  </a:srgbClr>
                </a:solidFill>
                <a:latin typeface="+mn-ea"/>
              </a:endParaRPr>
            </a:p>
          </p:txBody>
        </p:sp>
        <p:sp>
          <p:nvSpPr>
            <p:cNvPr id="23" name="テキスト ボックス 22">
              <a:extLst>
                <a:ext uri="{FF2B5EF4-FFF2-40B4-BE49-F238E27FC236}">
                  <a16:creationId xmlns:a16="http://schemas.microsoft.com/office/drawing/2014/main" id="{625A2B32-B6D0-695B-0144-0D5A2B9CE210}"/>
                </a:ext>
              </a:extLst>
            </p:cNvPr>
            <p:cNvSpPr txBox="1"/>
            <p:nvPr/>
          </p:nvSpPr>
          <p:spPr>
            <a:xfrm>
              <a:off x="4349274" y="4731817"/>
              <a:ext cx="1699704" cy="1446550"/>
            </a:xfrm>
            <a:prstGeom prst="rect">
              <a:avLst/>
            </a:prstGeom>
            <a:noFill/>
          </p:spPr>
          <p:txBody>
            <a:bodyPr wrap="square" rtlCol="0">
              <a:spAutoFit/>
            </a:bodyPr>
            <a:lstStyle/>
            <a:p>
              <a:pPr defTabSz="914423">
                <a:defRPr/>
              </a:pPr>
              <a:r>
                <a:rPr kumimoji="1" lang="en-US" altLang="ja-JP" sz="800">
                  <a:solidFill>
                    <a:srgbClr val="000000">
                      <a:lumMod val="50000"/>
                      <a:lumOff val="50000"/>
                    </a:srgbClr>
                  </a:solidFill>
                  <a:latin typeface="+mn-ea"/>
                </a:rPr>
                <a:t>【</a:t>
              </a:r>
              <a:r>
                <a:rPr kumimoji="1" lang="ja-JP" altLang="en-US" sz="800">
                  <a:solidFill>
                    <a:srgbClr val="000000">
                      <a:lumMod val="50000"/>
                      <a:lumOff val="50000"/>
                    </a:srgbClr>
                  </a:solidFill>
                  <a:latin typeface="+mn-ea"/>
                </a:rPr>
                <a:t>テレビ局</a:t>
              </a:r>
              <a:r>
                <a:rPr kumimoji="1" lang="en-US" altLang="ja-JP" sz="800">
                  <a:solidFill>
                    <a:srgbClr val="000000">
                      <a:lumMod val="50000"/>
                      <a:lumOff val="50000"/>
                    </a:srgbClr>
                  </a:solidFill>
                  <a:latin typeface="+mn-ea"/>
                </a:rPr>
                <a:t>】</a:t>
              </a:r>
            </a:p>
            <a:p>
              <a:pPr defTabSz="914423">
                <a:defRPr/>
              </a:pPr>
              <a:r>
                <a:rPr kumimoji="1" lang="ja-JP" altLang="en-US" sz="800">
                  <a:solidFill>
                    <a:srgbClr val="000000">
                      <a:lumMod val="50000"/>
                      <a:lumOff val="50000"/>
                    </a:srgbClr>
                  </a:solidFill>
                  <a:latin typeface="+mn-ea"/>
                </a:rPr>
                <a:t>地区：関西（</a:t>
              </a:r>
              <a:r>
                <a:rPr kumimoji="1" lang="en-US" altLang="ja-JP" sz="800">
                  <a:solidFill>
                    <a:srgbClr val="000000">
                      <a:lumMod val="50000"/>
                      <a:lumOff val="50000"/>
                    </a:srgbClr>
                  </a:solidFill>
                  <a:latin typeface="+mn-ea"/>
                </a:rPr>
                <a:t>PM</a:t>
              </a:r>
              <a:r>
                <a:rPr kumimoji="1" lang="ja-JP" altLang="en-US" sz="800">
                  <a:solidFill>
                    <a:srgbClr val="000000">
                      <a:lumMod val="50000"/>
                      <a:lumOff val="50000"/>
                    </a:srgbClr>
                  </a:solidFill>
                  <a:latin typeface="+mn-ea"/>
                </a:rPr>
                <a:t>）</a:t>
              </a:r>
              <a:endParaRPr kumimoji="1" lang="en-US" altLang="ja-JP" sz="800">
                <a:solidFill>
                  <a:srgbClr val="000000">
                    <a:lumMod val="50000"/>
                    <a:lumOff val="50000"/>
                  </a:srgbClr>
                </a:solidFill>
                <a:latin typeface="+mn-ea"/>
              </a:endParaRPr>
            </a:p>
            <a:p>
              <a:pPr defTabSz="914423">
                <a:defRPr/>
              </a:pPr>
              <a:r>
                <a:rPr kumimoji="1" lang="ja-JP" altLang="en-US" sz="800">
                  <a:solidFill>
                    <a:srgbClr val="000000">
                      <a:lumMod val="50000"/>
                      <a:lumOff val="50000"/>
                    </a:srgbClr>
                  </a:solidFill>
                  <a:latin typeface="+mn-ea"/>
                </a:rPr>
                <a:t>期間：</a:t>
              </a:r>
              <a:r>
                <a:rPr kumimoji="1" lang="en-US" altLang="ja-JP" sz="800">
                  <a:solidFill>
                    <a:srgbClr val="000000">
                      <a:lumMod val="50000"/>
                      <a:lumOff val="50000"/>
                    </a:srgbClr>
                  </a:solidFill>
                  <a:latin typeface="+mn-ea"/>
                </a:rPr>
                <a:t>2021/12/13</a:t>
              </a:r>
              <a:r>
                <a:rPr kumimoji="1" lang="ja-JP" altLang="en-US" sz="800">
                  <a:solidFill>
                    <a:srgbClr val="000000">
                      <a:lumMod val="50000"/>
                      <a:lumOff val="50000"/>
                    </a:srgbClr>
                  </a:solidFill>
                  <a:latin typeface="+mn-ea"/>
                </a:rPr>
                <a:t>（月）</a:t>
              </a:r>
              <a:endParaRPr kumimoji="1" lang="en-US" altLang="ja-JP" sz="800">
                <a:solidFill>
                  <a:srgbClr val="000000">
                    <a:lumMod val="50000"/>
                    <a:lumOff val="50000"/>
                  </a:srgbClr>
                </a:solidFill>
                <a:latin typeface="+mn-ea"/>
              </a:endParaRPr>
            </a:p>
            <a:p>
              <a:pPr defTabSz="914423">
                <a:defRPr/>
              </a:pPr>
              <a:r>
                <a:rPr kumimoji="1" lang="ja-JP" altLang="en-US" sz="800">
                  <a:solidFill>
                    <a:srgbClr val="000000">
                      <a:lumMod val="50000"/>
                      <a:lumOff val="50000"/>
                    </a:srgbClr>
                  </a:solidFill>
                  <a:latin typeface="+mn-ea"/>
                </a:rPr>
                <a:t>　　　　～</a:t>
              </a:r>
              <a:r>
                <a:rPr kumimoji="1" lang="en-US" altLang="ja-JP" sz="800">
                  <a:solidFill>
                    <a:srgbClr val="000000">
                      <a:lumMod val="50000"/>
                      <a:lumOff val="50000"/>
                    </a:srgbClr>
                  </a:solidFill>
                  <a:latin typeface="+mn-ea"/>
                </a:rPr>
                <a:t>2021/12/17</a:t>
              </a:r>
              <a:r>
                <a:rPr kumimoji="1" lang="ja-JP" altLang="en-US" sz="800">
                  <a:solidFill>
                    <a:srgbClr val="000000">
                      <a:lumMod val="50000"/>
                      <a:lumOff val="50000"/>
                    </a:srgbClr>
                  </a:solidFill>
                  <a:latin typeface="+mn-ea"/>
                </a:rPr>
                <a:t>（金）</a:t>
              </a:r>
              <a:endParaRPr kumimoji="1" lang="en-US" altLang="ja-JP" sz="800">
                <a:solidFill>
                  <a:srgbClr val="000000">
                    <a:lumMod val="50000"/>
                    <a:lumOff val="50000"/>
                  </a:srgbClr>
                </a:solidFill>
                <a:latin typeface="+mn-ea"/>
              </a:endParaRPr>
            </a:p>
            <a:p>
              <a:pPr defTabSz="914423">
                <a:defRPr/>
              </a:pPr>
              <a:r>
                <a:rPr kumimoji="1" lang="ja-JP" altLang="en-US" sz="800">
                  <a:solidFill>
                    <a:srgbClr val="000000">
                      <a:lumMod val="50000"/>
                      <a:lumOff val="50000"/>
                    </a:srgbClr>
                  </a:solidFill>
                  <a:latin typeface="+mn-ea"/>
                </a:rPr>
                <a:t>曜日：月火水木金</a:t>
              </a:r>
              <a:endParaRPr kumimoji="1" lang="en-US" altLang="ja-JP" sz="800">
                <a:solidFill>
                  <a:srgbClr val="000000">
                    <a:lumMod val="50000"/>
                    <a:lumOff val="50000"/>
                  </a:srgbClr>
                </a:solidFill>
                <a:latin typeface="+mn-ea"/>
              </a:endParaRPr>
            </a:p>
            <a:p>
              <a:pPr defTabSz="914423">
                <a:defRPr/>
              </a:pPr>
              <a:r>
                <a:rPr kumimoji="1" lang="ja-JP" altLang="en-US" sz="800">
                  <a:solidFill>
                    <a:srgbClr val="000000">
                      <a:lumMod val="50000"/>
                      <a:lumOff val="50000"/>
                    </a:srgbClr>
                  </a:solidFill>
                  <a:latin typeface="+mn-ea"/>
                </a:rPr>
                <a:t>特性：女　</a:t>
              </a:r>
              <a:r>
                <a:rPr lang="en-US" altLang="ja-JP" sz="800">
                  <a:solidFill>
                    <a:srgbClr val="000000">
                      <a:lumMod val="50000"/>
                      <a:lumOff val="50000"/>
                    </a:srgbClr>
                  </a:solidFill>
                  <a:latin typeface="+mn-ea"/>
                </a:rPr>
                <a:t>20</a:t>
              </a:r>
              <a:r>
                <a:rPr kumimoji="1" lang="en-US" altLang="ja-JP" sz="800">
                  <a:solidFill>
                    <a:srgbClr val="000000">
                      <a:lumMod val="50000"/>
                      <a:lumOff val="50000"/>
                    </a:srgbClr>
                  </a:solidFill>
                  <a:latin typeface="+mn-ea"/>
                </a:rPr>
                <a:t>-34</a:t>
              </a:r>
              <a:r>
                <a:rPr kumimoji="1" lang="ja-JP" altLang="en-US" sz="800">
                  <a:solidFill>
                    <a:srgbClr val="000000">
                      <a:lumMod val="50000"/>
                      <a:lumOff val="50000"/>
                    </a:srgbClr>
                  </a:solidFill>
                  <a:latin typeface="+mn-ea"/>
                </a:rPr>
                <a:t>才</a:t>
              </a:r>
              <a:endParaRPr kumimoji="1" lang="en-US" altLang="ja-JP" sz="800">
                <a:solidFill>
                  <a:srgbClr val="000000">
                    <a:lumMod val="50000"/>
                    <a:lumOff val="50000"/>
                  </a:srgbClr>
                </a:solidFill>
                <a:latin typeface="+mn-ea"/>
              </a:endParaRPr>
            </a:p>
            <a:p>
              <a:pPr defTabSz="914423">
                <a:defRPr/>
              </a:pPr>
              <a:r>
                <a:rPr kumimoji="1" lang="ja-JP" altLang="en-US" sz="800">
                  <a:solidFill>
                    <a:srgbClr val="000000">
                      <a:lumMod val="50000"/>
                      <a:lumOff val="50000"/>
                    </a:srgbClr>
                  </a:solidFill>
                  <a:latin typeface="+mn-ea"/>
                </a:rPr>
                <a:t>サンプル数：</a:t>
              </a:r>
              <a:r>
                <a:rPr kumimoji="1" lang="en-US" altLang="ja-JP" sz="800">
                  <a:solidFill>
                    <a:srgbClr val="000000">
                      <a:lumMod val="50000"/>
                      <a:lumOff val="50000"/>
                    </a:srgbClr>
                  </a:solidFill>
                  <a:latin typeface="+mn-ea"/>
                </a:rPr>
                <a:t>204</a:t>
              </a:r>
              <a:r>
                <a:rPr kumimoji="1" lang="ja-JP" altLang="en-US" sz="800">
                  <a:solidFill>
                    <a:srgbClr val="000000">
                      <a:lumMod val="50000"/>
                      <a:lumOff val="50000"/>
                    </a:srgbClr>
                  </a:solidFill>
                  <a:latin typeface="+mn-ea"/>
                </a:rPr>
                <a:t>（</a:t>
              </a:r>
              <a:r>
                <a:rPr kumimoji="1" lang="en-US" altLang="ja-JP" sz="800">
                  <a:solidFill>
                    <a:srgbClr val="000000">
                      <a:lumMod val="50000"/>
                      <a:lumOff val="50000"/>
                    </a:srgbClr>
                  </a:solidFill>
                  <a:latin typeface="+mn-ea"/>
                </a:rPr>
                <a:t>2021/12/17</a:t>
              </a:r>
              <a:r>
                <a:rPr kumimoji="1" lang="ja-JP" altLang="en-US" sz="800">
                  <a:solidFill>
                    <a:srgbClr val="000000">
                      <a:lumMod val="50000"/>
                      <a:lumOff val="50000"/>
                    </a:srgbClr>
                  </a:solidFill>
                  <a:latin typeface="+mn-ea"/>
                </a:rPr>
                <a:t>）</a:t>
              </a:r>
              <a:endParaRPr kumimoji="1" lang="en-US" altLang="ja-JP" sz="800">
                <a:solidFill>
                  <a:srgbClr val="000000">
                    <a:lumMod val="50000"/>
                    <a:lumOff val="50000"/>
                  </a:srgbClr>
                </a:solidFill>
                <a:latin typeface="+mn-ea"/>
              </a:endParaRPr>
            </a:p>
            <a:p>
              <a:pPr defTabSz="914423">
                <a:defRPr/>
              </a:pPr>
              <a:r>
                <a:rPr kumimoji="1" lang="ja-JP" altLang="en-US" sz="800">
                  <a:solidFill>
                    <a:srgbClr val="000000">
                      <a:lumMod val="50000"/>
                      <a:lumOff val="50000"/>
                    </a:srgbClr>
                  </a:solidFill>
                  <a:latin typeface="+mn-ea"/>
                </a:rPr>
                <a:t>時間帯：</a:t>
              </a:r>
              <a:r>
                <a:rPr kumimoji="1" lang="en-US" altLang="ja-JP" sz="800">
                  <a:solidFill>
                    <a:srgbClr val="000000">
                      <a:lumMod val="50000"/>
                      <a:lumOff val="50000"/>
                    </a:srgbClr>
                  </a:solidFill>
                  <a:latin typeface="+mn-ea"/>
                </a:rPr>
                <a:t>06</a:t>
              </a:r>
              <a:r>
                <a:rPr kumimoji="1" lang="ja-JP" altLang="en-US" sz="800">
                  <a:solidFill>
                    <a:srgbClr val="000000">
                      <a:lumMod val="50000"/>
                      <a:lumOff val="50000"/>
                    </a:srgbClr>
                  </a:solidFill>
                  <a:latin typeface="+mn-ea"/>
                </a:rPr>
                <a:t>：</a:t>
              </a:r>
              <a:r>
                <a:rPr kumimoji="1" lang="en-US" altLang="ja-JP" sz="800">
                  <a:solidFill>
                    <a:srgbClr val="000000">
                      <a:lumMod val="50000"/>
                      <a:lumOff val="50000"/>
                    </a:srgbClr>
                  </a:solidFill>
                  <a:latin typeface="+mn-ea"/>
                </a:rPr>
                <a:t>00</a:t>
              </a:r>
              <a:r>
                <a:rPr kumimoji="1" lang="ja-JP" altLang="en-US" sz="800">
                  <a:solidFill>
                    <a:srgbClr val="000000">
                      <a:lumMod val="50000"/>
                      <a:lumOff val="50000"/>
                    </a:srgbClr>
                  </a:solidFill>
                  <a:latin typeface="+mn-ea"/>
                </a:rPr>
                <a:t>～</a:t>
              </a:r>
              <a:r>
                <a:rPr kumimoji="1" lang="en-US" altLang="ja-JP" sz="800">
                  <a:solidFill>
                    <a:srgbClr val="000000">
                      <a:lumMod val="50000"/>
                      <a:lumOff val="50000"/>
                    </a:srgbClr>
                  </a:solidFill>
                  <a:latin typeface="+mn-ea"/>
                </a:rPr>
                <a:t>24</a:t>
              </a:r>
              <a:r>
                <a:rPr kumimoji="1" lang="ja-JP" altLang="en-US" sz="800">
                  <a:solidFill>
                    <a:srgbClr val="000000">
                      <a:lumMod val="50000"/>
                      <a:lumOff val="50000"/>
                    </a:srgbClr>
                  </a:solidFill>
                  <a:latin typeface="+mn-ea"/>
                </a:rPr>
                <a:t>：</a:t>
              </a:r>
              <a:r>
                <a:rPr kumimoji="1" lang="en-US" altLang="ja-JP" sz="800">
                  <a:solidFill>
                    <a:srgbClr val="000000">
                      <a:lumMod val="50000"/>
                      <a:lumOff val="50000"/>
                    </a:srgbClr>
                  </a:solidFill>
                  <a:latin typeface="+mn-ea"/>
                </a:rPr>
                <a:t>00</a:t>
              </a:r>
            </a:p>
            <a:p>
              <a:pPr defTabSz="914423">
                <a:defRPr/>
              </a:pPr>
              <a:r>
                <a:rPr kumimoji="1" lang="ja-JP" altLang="en-US" sz="800">
                  <a:solidFill>
                    <a:srgbClr val="000000">
                      <a:lumMod val="50000"/>
                      <a:lumOff val="50000"/>
                    </a:srgbClr>
                  </a:solidFill>
                  <a:latin typeface="+mn-ea"/>
                </a:rPr>
                <a:t>時間区分：</a:t>
              </a:r>
              <a:r>
                <a:rPr kumimoji="1" lang="en-US" altLang="ja-JP" sz="800">
                  <a:solidFill>
                    <a:srgbClr val="000000">
                      <a:lumMod val="50000"/>
                      <a:lumOff val="50000"/>
                    </a:srgbClr>
                  </a:solidFill>
                  <a:latin typeface="+mn-ea"/>
                </a:rPr>
                <a:t>60</a:t>
              </a:r>
              <a:r>
                <a:rPr kumimoji="1" lang="ja-JP" altLang="en-US" sz="800">
                  <a:solidFill>
                    <a:srgbClr val="000000">
                      <a:lumMod val="50000"/>
                      <a:lumOff val="50000"/>
                    </a:srgbClr>
                  </a:solidFill>
                  <a:latin typeface="+mn-ea"/>
                </a:rPr>
                <a:t>分</a:t>
              </a:r>
              <a:endParaRPr kumimoji="1" lang="en-US" altLang="ja-JP" sz="800">
                <a:solidFill>
                  <a:srgbClr val="000000">
                    <a:lumMod val="50000"/>
                    <a:lumOff val="50000"/>
                  </a:srgbClr>
                </a:solidFill>
                <a:latin typeface="+mn-ea"/>
              </a:endParaRPr>
            </a:p>
            <a:p>
              <a:pPr defTabSz="914423">
                <a:defRPr/>
              </a:pPr>
              <a:r>
                <a:rPr kumimoji="1" lang="ja-JP" altLang="en-US" sz="800">
                  <a:solidFill>
                    <a:srgbClr val="000000">
                      <a:lumMod val="50000"/>
                      <a:lumOff val="50000"/>
                    </a:srgbClr>
                  </a:solidFill>
                  <a:latin typeface="+mn-ea"/>
                </a:rPr>
                <a:t>率区分：平均視聴率（</a:t>
              </a:r>
              <a:r>
                <a:rPr kumimoji="1" lang="en-US" altLang="ja-JP" sz="800">
                  <a:solidFill>
                    <a:srgbClr val="000000">
                      <a:lumMod val="50000"/>
                      <a:lumOff val="50000"/>
                    </a:srgbClr>
                  </a:solidFill>
                  <a:latin typeface="+mn-ea"/>
                </a:rPr>
                <a:t>%</a:t>
              </a:r>
              <a:r>
                <a:rPr kumimoji="1" lang="ja-JP" altLang="en-US" sz="800">
                  <a:solidFill>
                    <a:srgbClr val="000000">
                      <a:lumMod val="50000"/>
                      <a:lumOff val="50000"/>
                    </a:srgbClr>
                  </a:solidFill>
                  <a:latin typeface="+mn-ea"/>
                </a:rPr>
                <a:t>）</a:t>
              </a:r>
              <a:endParaRPr kumimoji="1" lang="en-US" altLang="ja-JP" sz="800">
                <a:solidFill>
                  <a:srgbClr val="000000">
                    <a:lumMod val="50000"/>
                    <a:lumOff val="50000"/>
                  </a:srgbClr>
                </a:solidFill>
                <a:latin typeface="+mn-ea"/>
              </a:endParaRPr>
            </a:p>
            <a:p>
              <a:pPr defTabSz="914423">
                <a:defRPr/>
              </a:pPr>
              <a:r>
                <a:rPr kumimoji="1" lang="ja-JP" altLang="en-US" sz="800">
                  <a:solidFill>
                    <a:srgbClr val="000000">
                      <a:lumMod val="50000"/>
                      <a:lumOff val="50000"/>
                    </a:srgbClr>
                  </a:solidFill>
                  <a:latin typeface="+mn-ea"/>
                </a:rPr>
                <a:t>日付削除：なし</a:t>
              </a:r>
              <a:endParaRPr kumimoji="1" lang="en-US" altLang="ja-JP" sz="800">
                <a:solidFill>
                  <a:srgbClr val="000000">
                    <a:lumMod val="50000"/>
                    <a:lumOff val="50000"/>
                  </a:srgbClr>
                </a:solidFill>
                <a:latin typeface="+mn-ea"/>
              </a:endParaRPr>
            </a:p>
          </p:txBody>
        </p:sp>
        <p:sp>
          <p:nvSpPr>
            <p:cNvPr id="24" name="テキスト ボックス 23">
              <a:extLst>
                <a:ext uri="{FF2B5EF4-FFF2-40B4-BE49-F238E27FC236}">
                  <a16:creationId xmlns:a16="http://schemas.microsoft.com/office/drawing/2014/main" id="{9BC1AE58-9CE9-0C1C-265C-EDE09E83D1AF}"/>
                </a:ext>
              </a:extLst>
            </p:cNvPr>
            <p:cNvSpPr txBox="1"/>
            <p:nvPr/>
          </p:nvSpPr>
          <p:spPr>
            <a:xfrm>
              <a:off x="5646420" y="4731817"/>
              <a:ext cx="1522729" cy="1323439"/>
            </a:xfrm>
            <a:prstGeom prst="rect">
              <a:avLst/>
            </a:prstGeom>
            <a:noFill/>
          </p:spPr>
          <p:txBody>
            <a:bodyPr wrap="square" rtlCol="0">
              <a:spAutoFit/>
            </a:bodyPr>
            <a:lstStyle/>
            <a:p>
              <a:pPr defTabSz="914423">
                <a:defRPr/>
              </a:pPr>
              <a:r>
                <a:rPr kumimoji="1" lang="en-US" altLang="ja-JP" sz="800">
                  <a:solidFill>
                    <a:srgbClr val="000000">
                      <a:lumMod val="50000"/>
                      <a:lumOff val="50000"/>
                    </a:srgbClr>
                  </a:solidFill>
                  <a:latin typeface="+mn-ea"/>
                </a:rPr>
                <a:t>【FM802】</a:t>
              </a:r>
            </a:p>
            <a:p>
              <a:pPr defTabSz="914423">
                <a:defRPr/>
              </a:pPr>
              <a:r>
                <a:rPr kumimoji="1" lang="ja-JP" altLang="en-US" sz="800">
                  <a:solidFill>
                    <a:srgbClr val="000000">
                      <a:lumMod val="50000"/>
                      <a:lumOff val="50000"/>
                    </a:srgbClr>
                  </a:solidFill>
                  <a:latin typeface="+mn-ea"/>
                </a:rPr>
                <a:t>地区：関西圏</a:t>
              </a:r>
              <a:endParaRPr kumimoji="1" lang="en-US" altLang="ja-JP" sz="800">
                <a:solidFill>
                  <a:srgbClr val="000000">
                    <a:lumMod val="50000"/>
                    <a:lumOff val="50000"/>
                  </a:srgbClr>
                </a:solidFill>
                <a:latin typeface="+mn-ea"/>
              </a:endParaRPr>
            </a:p>
            <a:p>
              <a:pPr defTabSz="914423">
                <a:defRPr/>
              </a:pPr>
              <a:r>
                <a:rPr kumimoji="1" lang="ja-JP" altLang="en-US" sz="800">
                  <a:solidFill>
                    <a:srgbClr val="000000">
                      <a:lumMod val="50000"/>
                      <a:lumOff val="50000"/>
                    </a:srgbClr>
                  </a:solidFill>
                  <a:latin typeface="+mn-ea"/>
                </a:rPr>
                <a:t>期間：</a:t>
              </a:r>
              <a:r>
                <a:rPr kumimoji="1" lang="en-US" altLang="ja-JP" sz="800">
                  <a:solidFill>
                    <a:srgbClr val="000000">
                      <a:lumMod val="50000"/>
                      <a:lumOff val="50000"/>
                    </a:srgbClr>
                  </a:solidFill>
                  <a:latin typeface="+mn-ea"/>
                </a:rPr>
                <a:t>2021/12/13</a:t>
              </a:r>
              <a:r>
                <a:rPr kumimoji="1" lang="ja-JP" altLang="en-US" sz="800">
                  <a:solidFill>
                    <a:srgbClr val="000000">
                      <a:lumMod val="50000"/>
                      <a:lumOff val="50000"/>
                    </a:srgbClr>
                  </a:solidFill>
                  <a:latin typeface="+mn-ea"/>
                </a:rPr>
                <a:t>（月）</a:t>
              </a:r>
              <a:endParaRPr kumimoji="1" lang="en-US" altLang="ja-JP" sz="800">
                <a:solidFill>
                  <a:srgbClr val="000000">
                    <a:lumMod val="50000"/>
                    <a:lumOff val="50000"/>
                  </a:srgbClr>
                </a:solidFill>
                <a:latin typeface="+mn-ea"/>
              </a:endParaRPr>
            </a:p>
            <a:p>
              <a:pPr defTabSz="914423">
                <a:defRPr/>
              </a:pPr>
              <a:r>
                <a:rPr kumimoji="1" lang="ja-JP" altLang="en-US" sz="800">
                  <a:solidFill>
                    <a:srgbClr val="000000">
                      <a:lumMod val="50000"/>
                      <a:lumOff val="50000"/>
                    </a:srgbClr>
                  </a:solidFill>
                  <a:latin typeface="+mn-ea"/>
                </a:rPr>
                <a:t>　　　　～</a:t>
              </a:r>
              <a:r>
                <a:rPr kumimoji="1" lang="en-US" altLang="ja-JP" sz="800">
                  <a:solidFill>
                    <a:srgbClr val="000000">
                      <a:lumMod val="50000"/>
                      <a:lumOff val="50000"/>
                    </a:srgbClr>
                  </a:solidFill>
                  <a:latin typeface="+mn-ea"/>
                </a:rPr>
                <a:t>2021/12/17</a:t>
              </a:r>
              <a:r>
                <a:rPr kumimoji="1" lang="ja-JP" altLang="en-US" sz="800">
                  <a:solidFill>
                    <a:srgbClr val="000000">
                      <a:lumMod val="50000"/>
                      <a:lumOff val="50000"/>
                    </a:srgbClr>
                  </a:solidFill>
                  <a:latin typeface="+mn-ea"/>
                </a:rPr>
                <a:t>（金）</a:t>
              </a:r>
              <a:endParaRPr kumimoji="1" lang="en-US" altLang="ja-JP" sz="800">
                <a:solidFill>
                  <a:srgbClr val="000000">
                    <a:lumMod val="50000"/>
                    <a:lumOff val="50000"/>
                  </a:srgbClr>
                </a:solidFill>
                <a:latin typeface="+mn-ea"/>
              </a:endParaRPr>
            </a:p>
            <a:p>
              <a:pPr defTabSz="914423">
                <a:defRPr/>
              </a:pPr>
              <a:r>
                <a:rPr kumimoji="1" lang="ja-JP" altLang="en-US" sz="800">
                  <a:solidFill>
                    <a:srgbClr val="000000">
                      <a:lumMod val="50000"/>
                      <a:lumOff val="50000"/>
                    </a:srgbClr>
                  </a:solidFill>
                  <a:latin typeface="+mn-ea"/>
                </a:rPr>
                <a:t>曜日：月火水木金</a:t>
              </a:r>
              <a:endParaRPr kumimoji="1" lang="en-US" altLang="ja-JP" sz="800">
                <a:solidFill>
                  <a:srgbClr val="000000">
                    <a:lumMod val="50000"/>
                    <a:lumOff val="50000"/>
                  </a:srgbClr>
                </a:solidFill>
                <a:latin typeface="+mn-ea"/>
              </a:endParaRPr>
            </a:p>
            <a:p>
              <a:pPr defTabSz="914423">
                <a:defRPr/>
              </a:pPr>
              <a:r>
                <a:rPr kumimoji="1" lang="ja-JP" altLang="en-US" sz="800">
                  <a:solidFill>
                    <a:srgbClr val="000000">
                      <a:lumMod val="50000"/>
                      <a:lumOff val="50000"/>
                    </a:srgbClr>
                  </a:solidFill>
                  <a:latin typeface="+mn-ea"/>
                </a:rPr>
                <a:t>特性：女　</a:t>
              </a:r>
              <a:r>
                <a:rPr kumimoji="1" lang="en-US" altLang="ja-JP" sz="800">
                  <a:solidFill>
                    <a:srgbClr val="000000">
                      <a:lumMod val="50000"/>
                      <a:lumOff val="50000"/>
                    </a:srgbClr>
                  </a:solidFill>
                  <a:latin typeface="+mn-ea"/>
                </a:rPr>
                <a:t>20-34</a:t>
              </a:r>
              <a:r>
                <a:rPr kumimoji="1" lang="ja-JP" altLang="en-US" sz="800">
                  <a:solidFill>
                    <a:srgbClr val="000000">
                      <a:lumMod val="50000"/>
                      <a:lumOff val="50000"/>
                    </a:srgbClr>
                  </a:solidFill>
                  <a:latin typeface="+mn-ea"/>
                </a:rPr>
                <a:t>才</a:t>
              </a:r>
              <a:endParaRPr kumimoji="1" lang="en-US" altLang="ja-JP" sz="800">
                <a:solidFill>
                  <a:srgbClr val="000000">
                    <a:lumMod val="50000"/>
                    <a:lumOff val="50000"/>
                  </a:srgbClr>
                </a:solidFill>
                <a:latin typeface="+mn-ea"/>
              </a:endParaRPr>
            </a:p>
            <a:p>
              <a:pPr defTabSz="914423">
                <a:defRPr/>
              </a:pPr>
              <a:r>
                <a:rPr kumimoji="1" lang="ja-JP" altLang="en-US" sz="800">
                  <a:solidFill>
                    <a:srgbClr val="000000">
                      <a:lumMod val="50000"/>
                      <a:lumOff val="50000"/>
                    </a:srgbClr>
                  </a:solidFill>
                  <a:latin typeface="+mn-ea"/>
                </a:rPr>
                <a:t>サンプル数：</a:t>
              </a:r>
              <a:r>
                <a:rPr lang="en-US" altLang="ja-JP" sz="800">
                  <a:solidFill>
                    <a:srgbClr val="000000">
                      <a:lumMod val="50000"/>
                      <a:lumOff val="50000"/>
                    </a:srgbClr>
                  </a:solidFill>
                  <a:latin typeface="+mn-ea"/>
                </a:rPr>
                <a:t>480</a:t>
              </a:r>
              <a:endParaRPr kumimoji="1" lang="en-US" altLang="ja-JP" sz="800">
                <a:solidFill>
                  <a:srgbClr val="000000">
                    <a:lumMod val="50000"/>
                    <a:lumOff val="50000"/>
                  </a:srgbClr>
                </a:solidFill>
                <a:latin typeface="+mn-ea"/>
              </a:endParaRPr>
            </a:p>
            <a:p>
              <a:pPr defTabSz="914423">
                <a:defRPr/>
              </a:pPr>
              <a:r>
                <a:rPr kumimoji="1" lang="ja-JP" altLang="en-US" sz="800">
                  <a:solidFill>
                    <a:srgbClr val="000000">
                      <a:lumMod val="50000"/>
                      <a:lumOff val="50000"/>
                    </a:srgbClr>
                  </a:solidFill>
                  <a:latin typeface="+mn-ea"/>
                </a:rPr>
                <a:t>時間帯：</a:t>
              </a:r>
              <a:r>
                <a:rPr kumimoji="1" lang="en-US" altLang="ja-JP" sz="800">
                  <a:solidFill>
                    <a:srgbClr val="000000">
                      <a:lumMod val="50000"/>
                      <a:lumOff val="50000"/>
                    </a:srgbClr>
                  </a:solidFill>
                  <a:latin typeface="+mn-ea"/>
                </a:rPr>
                <a:t>06</a:t>
              </a:r>
              <a:r>
                <a:rPr kumimoji="1" lang="ja-JP" altLang="en-US" sz="800">
                  <a:solidFill>
                    <a:srgbClr val="000000">
                      <a:lumMod val="50000"/>
                      <a:lumOff val="50000"/>
                    </a:srgbClr>
                  </a:solidFill>
                  <a:latin typeface="+mn-ea"/>
                </a:rPr>
                <a:t>：</a:t>
              </a:r>
              <a:r>
                <a:rPr kumimoji="1" lang="en-US" altLang="ja-JP" sz="800">
                  <a:solidFill>
                    <a:srgbClr val="000000">
                      <a:lumMod val="50000"/>
                      <a:lumOff val="50000"/>
                    </a:srgbClr>
                  </a:solidFill>
                  <a:latin typeface="+mn-ea"/>
                </a:rPr>
                <a:t>00</a:t>
              </a:r>
              <a:r>
                <a:rPr kumimoji="1" lang="ja-JP" altLang="en-US" sz="800">
                  <a:solidFill>
                    <a:srgbClr val="000000">
                      <a:lumMod val="50000"/>
                      <a:lumOff val="50000"/>
                    </a:srgbClr>
                  </a:solidFill>
                  <a:latin typeface="+mn-ea"/>
                </a:rPr>
                <a:t>：～</a:t>
              </a:r>
              <a:r>
                <a:rPr kumimoji="1" lang="en-US" altLang="ja-JP" sz="800">
                  <a:solidFill>
                    <a:srgbClr val="000000">
                      <a:lumMod val="50000"/>
                      <a:lumOff val="50000"/>
                    </a:srgbClr>
                  </a:solidFill>
                  <a:latin typeface="+mn-ea"/>
                </a:rPr>
                <a:t>24</a:t>
              </a:r>
              <a:r>
                <a:rPr kumimoji="1" lang="ja-JP" altLang="en-US" sz="800">
                  <a:solidFill>
                    <a:srgbClr val="000000">
                      <a:lumMod val="50000"/>
                      <a:lumOff val="50000"/>
                    </a:srgbClr>
                  </a:solidFill>
                  <a:latin typeface="+mn-ea"/>
                </a:rPr>
                <a:t>：</a:t>
              </a:r>
              <a:r>
                <a:rPr kumimoji="1" lang="en-US" altLang="ja-JP" sz="800">
                  <a:solidFill>
                    <a:srgbClr val="000000">
                      <a:lumMod val="50000"/>
                      <a:lumOff val="50000"/>
                    </a:srgbClr>
                  </a:solidFill>
                  <a:latin typeface="+mn-ea"/>
                </a:rPr>
                <a:t>00</a:t>
              </a:r>
            </a:p>
            <a:p>
              <a:pPr defTabSz="914423">
                <a:defRPr/>
              </a:pPr>
              <a:r>
                <a:rPr kumimoji="1" lang="ja-JP" altLang="en-US" sz="800">
                  <a:solidFill>
                    <a:srgbClr val="000000">
                      <a:lumMod val="50000"/>
                      <a:lumOff val="50000"/>
                    </a:srgbClr>
                  </a:solidFill>
                  <a:latin typeface="+mn-ea"/>
                </a:rPr>
                <a:t>時間区分：</a:t>
              </a:r>
              <a:r>
                <a:rPr kumimoji="1" lang="en-US" altLang="ja-JP" sz="800">
                  <a:solidFill>
                    <a:srgbClr val="000000">
                      <a:lumMod val="50000"/>
                      <a:lumOff val="50000"/>
                    </a:srgbClr>
                  </a:solidFill>
                  <a:latin typeface="+mn-ea"/>
                </a:rPr>
                <a:t>60</a:t>
              </a:r>
              <a:r>
                <a:rPr kumimoji="1" lang="ja-JP" altLang="en-US" sz="800">
                  <a:solidFill>
                    <a:srgbClr val="000000">
                      <a:lumMod val="50000"/>
                      <a:lumOff val="50000"/>
                    </a:srgbClr>
                  </a:solidFill>
                  <a:latin typeface="+mn-ea"/>
                </a:rPr>
                <a:t>分</a:t>
              </a:r>
              <a:endParaRPr kumimoji="1" lang="en-US" altLang="ja-JP" sz="800">
                <a:solidFill>
                  <a:srgbClr val="000000">
                    <a:lumMod val="50000"/>
                    <a:lumOff val="50000"/>
                  </a:srgbClr>
                </a:solidFill>
                <a:latin typeface="+mn-ea"/>
              </a:endParaRPr>
            </a:p>
            <a:p>
              <a:pPr defTabSz="914423">
                <a:defRPr/>
              </a:pPr>
              <a:r>
                <a:rPr kumimoji="1" lang="ja-JP" altLang="en-US" sz="800">
                  <a:solidFill>
                    <a:srgbClr val="000000">
                      <a:lumMod val="50000"/>
                      <a:lumOff val="50000"/>
                    </a:srgbClr>
                  </a:solidFill>
                  <a:latin typeface="+mn-ea"/>
                </a:rPr>
                <a:t>率区分：個人聴取率（</a:t>
              </a:r>
              <a:r>
                <a:rPr kumimoji="1" lang="en-US" altLang="ja-JP" sz="800">
                  <a:solidFill>
                    <a:srgbClr val="000000">
                      <a:lumMod val="50000"/>
                      <a:lumOff val="50000"/>
                    </a:srgbClr>
                  </a:solidFill>
                  <a:latin typeface="+mn-ea"/>
                </a:rPr>
                <a:t>%</a:t>
              </a:r>
              <a:r>
                <a:rPr kumimoji="1" lang="ja-JP" altLang="en-US" sz="800">
                  <a:solidFill>
                    <a:srgbClr val="000000">
                      <a:lumMod val="50000"/>
                      <a:lumOff val="50000"/>
                    </a:srgbClr>
                  </a:solidFill>
                  <a:latin typeface="+mn-ea"/>
                </a:rPr>
                <a:t>）</a:t>
              </a:r>
              <a:endParaRPr kumimoji="1" lang="en-US" altLang="ja-JP" sz="800">
                <a:solidFill>
                  <a:srgbClr val="000000">
                    <a:lumMod val="50000"/>
                    <a:lumOff val="50000"/>
                  </a:srgbClr>
                </a:solidFill>
                <a:latin typeface="+mn-ea"/>
              </a:endParaRPr>
            </a:p>
          </p:txBody>
        </p:sp>
        <p:sp>
          <p:nvSpPr>
            <p:cNvPr id="25" name="正方形/長方形 24">
              <a:extLst>
                <a:ext uri="{FF2B5EF4-FFF2-40B4-BE49-F238E27FC236}">
                  <a16:creationId xmlns:a16="http://schemas.microsoft.com/office/drawing/2014/main" id="{F5B0D60B-3888-5010-0CB0-747D808BA67D}"/>
                </a:ext>
              </a:extLst>
            </p:cNvPr>
            <p:cNvSpPr/>
            <p:nvPr/>
          </p:nvSpPr>
          <p:spPr>
            <a:xfrm>
              <a:off x="1827946" y="4524670"/>
              <a:ext cx="5162588" cy="215444"/>
            </a:xfrm>
            <a:prstGeom prst="rect">
              <a:avLst/>
            </a:prstGeom>
          </p:spPr>
          <p:txBody>
            <a:bodyPr wrap="square">
              <a:spAutoFit/>
            </a:bodyPr>
            <a:lstStyle/>
            <a:p>
              <a:pPr defTabSz="914423">
                <a:defRPr/>
              </a:pPr>
              <a:r>
                <a:rPr kumimoji="1" lang="en-US" altLang="ja-JP" sz="800">
                  <a:solidFill>
                    <a:srgbClr val="000000">
                      <a:lumMod val="50000"/>
                      <a:lumOff val="50000"/>
                    </a:srgbClr>
                  </a:solidFill>
                  <a:latin typeface="+mn-ea"/>
                </a:rPr>
                <a:t>※</a:t>
              </a:r>
              <a:r>
                <a:rPr kumimoji="1" lang="ja-JP" altLang="en-US" sz="800">
                  <a:solidFill>
                    <a:srgbClr val="000000">
                      <a:lumMod val="50000"/>
                      <a:lumOff val="50000"/>
                    </a:srgbClr>
                  </a:solidFill>
                  <a:latin typeface="+mn-ea"/>
                </a:rPr>
                <a:t>出典は、全て</a:t>
              </a:r>
              <a:r>
                <a:rPr kumimoji="1" lang="ja-JP" altLang="en-US" sz="800">
                  <a:solidFill>
                    <a:srgbClr val="7F7F7F"/>
                  </a:solidFill>
                  <a:latin typeface="+mn-ea"/>
                </a:rPr>
                <a:t>ビデオリサーチ</a:t>
              </a:r>
              <a:r>
                <a:rPr kumimoji="1" lang="ja-JP" altLang="en-US" sz="800">
                  <a:solidFill>
                    <a:srgbClr val="000000">
                      <a:lumMod val="50000"/>
                      <a:lumOff val="50000"/>
                    </a:srgbClr>
                  </a:solidFill>
                  <a:latin typeface="+mn-ea"/>
                </a:rPr>
                <a:t>調査データより。</a:t>
              </a:r>
              <a:endParaRPr kumimoji="1" lang="en-US" altLang="ja-JP" sz="800">
                <a:solidFill>
                  <a:srgbClr val="000000">
                    <a:lumMod val="50000"/>
                    <a:lumOff val="50000"/>
                  </a:srgbClr>
                </a:solidFill>
                <a:latin typeface="+mn-ea"/>
              </a:endParaRPr>
            </a:p>
          </p:txBody>
        </p:sp>
      </p:grpSp>
      <p:pic>
        <p:nvPicPr>
          <p:cNvPr id="26" name="図 25">
            <a:extLst>
              <a:ext uri="{FF2B5EF4-FFF2-40B4-BE49-F238E27FC236}">
                <a16:creationId xmlns:a16="http://schemas.microsoft.com/office/drawing/2014/main" id="{A35B27F2-FFE5-AAB9-4439-963BCF6C346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81886" y="4113683"/>
            <a:ext cx="684000" cy="175706"/>
          </a:xfrm>
          <a:prstGeom prst="rect">
            <a:avLst/>
          </a:prstGeom>
        </p:spPr>
      </p:pic>
      <p:pic>
        <p:nvPicPr>
          <p:cNvPr id="27" name="図 26">
            <a:extLst>
              <a:ext uri="{FF2B5EF4-FFF2-40B4-BE49-F238E27FC236}">
                <a16:creationId xmlns:a16="http://schemas.microsoft.com/office/drawing/2014/main" id="{D5CC72A5-076B-E6DF-09BF-69E3774B1D0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54287" y="4133947"/>
            <a:ext cx="684000" cy="160085"/>
          </a:xfrm>
          <a:prstGeom prst="rect">
            <a:avLst/>
          </a:prstGeom>
        </p:spPr>
      </p:pic>
      <p:sp>
        <p:nvSpPr>
          <p:cNvPr id="28" name="テキスト ボックス 27">
            <a:extLst>
              <a:ext uri="{FF2B5EF4-FFF2-40B4-BE49-F238E27FC236}">
                <a16:creationId xmlns:a16="http://schemas.microsoft.com/office/drawing/2014/main" id="{FEF96BC0-C320-5E33-5D01-1BF0072439B8}"/>
              </a:ext>
            </a:extLst>
          </p:cNvPr>
          <p:cNvSpPr txBox="1"/>
          <p:nvPr/>
        </p:nvSpPr>
        <p:spPr>
          <a:xfrm>
            <a:off x="4116590" y="4078972"/>
            <a:ext cx="477182" cy="230832"/>
          </a:xfrm>
          <a:prstGeom prst="rect">
            <a:avLst/>
          </a:prstGeom>
          <a:solidFill>
            <a:schemeClr val="bg1"/>
          </a:solidFill>
        </p:spPr>
        <p:txBody>
          <a:bodyPr wrap="square" rtlCol="0">
            <a:spAutoFit/>
          </a:bodyPr>
          <a:lstStyle/>
          <a:p>
            <a:endParaRPr kumimoji="1" lang="en-US" altLang="ja-JP" sz="900"/>
          </a:p>
        </p:txBody>
      </p:sp>
      <p:sp>
        <p:nvSpPr>
          <p:cNvPr id="29" name="テキスト ボックス 28">
            <a:extLst>
              <a:ext uri="{FF2B5EF4-FFF2-40B4-BE49-F238E27FC236}">
                <a16:creationId xmlns:a16="http://schemas.microsoft.com/office/drawing/2014/main" id="{501F2BB8-5B3C-E464-C146-EB464D402C15}"/>
              </a:ext>
            </a:extLst>
          </p:cNvPr>
          <p:cNvSpPr txBox="1"/>
          <p:nvPr/>
        </p:nvSpPr>
        <p:spPr>
          <a:xfrm>
            <a:off x="4019986" y="4085568"/>
            <a:ext cx="962922" cy="230832"/>
          </a:xfrm>
          <a:prstGeom prst="rect">
            <a:avLst/>
          </a:prstGeom>
          <a:noFill/>
        </p:spPr>
        <p:txBody>
          <a:bodyPr wrap="square" rtlCol="0">
            <a:spAutoFit/>
          </a:bodyPr>
          <a:lstStyle/>
          <a:p>
            <a:r>
              <a:rPr kumimoji="1" lang="en-US" altLang="ja-JP" sz="900"/>
              <a:t>NHKE</a:t>
            </a:r>
            <a:r>
              <a:rPr kumimoji="1" lang="ja-JP" altLang="en-US" sz="900"/>
              <a:t>テレ</a:t>
            </a:r>
          </a:p>
        </p:txBody>
      </p:sp>
      <p:pic>
        <p:nvPicPr>
          <p:cNvPr id="30" name="図 29">
            <a:extLst>
              <a:ext uri="{FF2B5EF4-FFF2-40B4-BE49-F238E27FC236}">
                <a16:creationId xmlns:a16="http://schemas.microsoft.com/office/drawing/2014/main" id="{BB0D807A-6877-D02F-98AF-7FB83CD6AA8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84341" y="4098294"/>
            <a:ext cx="684000" cy="175706"/>
          </a:xfrm>
          <a:prstGeom prst="rect">
            <a:avLst/>
          </a:prstGeom>
        </p:spPr>
      </p:pic>
      <p:pic>
        <p:nvPicPr>
          <p:cNvPr id="31" name="図 30">
            <a:extLst>
              <a:ext uri="{FF2B5EF4-FFF2-40B4-BE49-F238E27FC236}">
                <a16:creationId xmlns:a16="http://schemas.microsoft.com/office/drawing/2014/main" id="{B7F52782-E006-2360-649D-9D934416A7E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56742" y="4118559"/>
            <a:ext cx="684000" cy="160085"/>
          </a:xfrm>
          <a:prstGeom prst="rect">
            <a:avLst/>
          </a:prstGeom>
        </p:spPr>
      </p:pic>
      <p:sp>
        <p:nvSpPr>
          <p:cNvPr id="32" name="テキスト ボックス 31">
            <a:extLst>
              <a:ext uri="{FF2B5EF4-FFF2-40B4-BE49-F238E27FC236}">
                <a16:creationId xmlns:a16="http://schemas.microsoft.com/office/drawing/2014/main" id="{072FEFC7-0D40-1D75-91AE-BE2B48C8E00D}"/>
              </a:ext>
            </a:extLst>
          </p:cNvPr>
          <p:cNvSpPr txBox="1"/>
          <p:nvPr/>
        </p:nvSpPr>
        <p:spPr>
          <a:xfrm>
            <a:off x="8719045" y="4063582"/>
            <a:ext cx="477182" cy="230832"/>
          </a:xfrm>
          <a:prstGeom prst="rect">
            <a:avLst/>
          </a:prstGeom>
          <a:solidFill>
            <a:schemeClr val="bg1"/>
          </a:solidFill>
        </p:spPr>
        <p:txBody>
          <a:bodyPr wrap="square" rtlCol="0">
            <a:spAutoFit/>
          </a:bodyPr>
          <a:lstStyle/>
          <a:p>
            <a:endParaRPr kumimoji="1" lang="en-US" altLang="ja-JP" sz="900"/>
          </a:p>
        </p:txBody>
      </p:sp>
      <p:sp>
        <p:nvSpPr>
          <p:cNvPr id="33" name="テキスト ボックス 32">
            <a:extLst>
              <a:ext uri="{FF2B5EF4-FFF2-40B4-BE49-F238E27FC236}">
                <a16:creationId xmlns:a16="http://schemas.microsoft.com/office/drawing/2014/main" id="{32940E3E-CB6B-711B-F8D7-17BAE3F2784D}"/>
              </a:ext>
            </a:extLst>
          </p:cNvPr>
          <p:cNvSpPr txBox="1"/>
          <p:nvPr/>
        </p:nvSpPr>
        <p:spPr>
          <a:xfrm>
            <a:off x="8622441" y="4070178"/>
            <a:ext cx="962922" cy="230832"/>
          </a:xfrm>
          <a:prstGeom prst="rect">
            <a:avLst/>
          </a:prstGeom>
          <a:noFill/>
        </p:spPr>
        <p:txBody>
          <a:bodyPr wrap="square" rtlCol="0">
            <a:spAutoFit/>
          </a:bodyPr>
          <a:lstStyle/>
          <a:p>
            <a:r>
              <a:rPr kumimoji="1" lang="en-US" altLang="ja-JP" sz="900"/>
              <a:t>NHKE</a:t>
            </a:r>
            <a:r>
              <a:rPr kumimoji="1" lang="ja-JP" altLang="en-US" sz="900"/>
              <a:t>テレ</a:t>
            </a:r>
          </a:p>
        </p:txBody>
      </p:sp>
      <p:sp>
        <p:nvSpPr>
          <p:cNvPr id="34" name="テキスト ボックス 33">
            <a:extLst>
              <a:ext uri="{FF2B5EF4-FFF2-40B4-BE49-F238E27FC236}">
                <a16:creationId xmlns:a16="http://schemas.microsoft.com/office/drawing/2014/main" id="{99C45650-5FA7-C370-B456-D81A655E8164}"/>
              </a:ext>
            </a:extLst>
          </p:cNvPr>
          <p:cNvSpPr txBox="1"/>
          <p:nvPr/>
        </p:nvSpPr>
        <p:spPr>
          <a:xfrm>
            <a:off x="8231079" y="1176019"/>
            <a:ext cx="1876430" cy="261610"/>
          </a:xfrm>
          <a:prstGeom prst="rect">
            <a:avLst/>
          </a:prstGeom>
          <a:noFill/>
        </p:spPr>
        <p:txBody>
          <a:bodyPr wrap="square" rtlCol="0">
            <a:spAutoFit/>
          </a:bodyPr>
          <a:lstStyle/>
          <a:p>
            <a:pPr algn="r"/>
            <a:r>
              <a:rPr lang="en-US" altLang="ja-JP" sz="1050">
                <a:solidFill>
                  <a:schemeClr val="tx1">
                    <a:lumMod val="75000"/>
                    <a:lumOff val="25000"/>
                  </a:schemeClr>
                </a:solidFill>
                <a:latin typeface="+mn-ea"/>
                <a:cs typeface="Arial"/>
                <a:sym typeface="Arial"/>
              </a:rPr>
              <a:t>(M1</a:t>
            </a:r>
            <a:r>
              <a:rPr lang="ja-JP" altLang="en-US" sz="1050">
                <a:solidFill>
                  <a:schemeClr val="tx1">
                    <a:lumMod val="75000"/>
                    <a:lumOff val="25000"/>
                  </a:schemeClr>
                </a:solidFill>
                <a:latin typeface="+mn-ea"/>
                <a:cs typeface="Arial"/>
                <a:sym typeface="Arial"/>
              </a:rPr>
              <a:t>・</a:t>
            </a:r>
            <a:r>
              <a:rPr lang="en-US" altLang="ja-JP" sz="1050">
                <a:solidFill>
                  <a:schemeClr val="tx1">
                    <a:lumMod val="75000"/>
                    <a:lumOff val="25000"/>
                  </a:schemeClr>
                </a:solidFill>
                <a:latin typeface="+mn-ea"/>
                <a:cs typeface="Arial"/>
                <a:sym typeface="Arial"/>
              </a:rPr>
              <a:t>F1</a:t>
            </a:r>
            <a:r>
              <a:rPr lang="ja-JP" altLang="en-US" sz="1050">
                <a:solidFill>
                  <a:schemeClr val="tx1">
                    <a:lumMod val="75000"/>
                    <a:lumOff val="25000"/>
                  </a:schemeClr>
                </a:solidFill>
                <a:latin typeface="+mn-ea"/>
                <a:cs typeface="Arial"/>
                <a:sym typeface="Arial"/>
              </a:rPr>
              <a:t>層</a:t>
            </a:r>
            <a:r>
              <a:rPr lang="en-US" altLang="ja-JP" sz="1050">
                <a:solidFill>
                  <a:schemeClr val="tx1">
                    <a:lumMod val="75000"/>
                    <a:lumOff val="25000"/>
                  </a:schemeClr>
                </a:solidFill>
                <a:latin typeface="+mn-ea"/>
                <a:cs typeface="Arial"/>
                <a:sym typeface="Arial"/>
              </a:rPr>
              <a:t>/</a:t>
            </a:r>
            <a:r>
              <a:rPr lang="ja-JP" altLang="en-US" sz="1050">
                <a:solidFill>
                  <a:schemeClr val="tx1">
                    <a:lumMod val="75000"/>
                    <a:lumOff val="25000"/>
                  </a:schemeClr>
                </a:solidFill>
                <a:latin typeface="+mn-ea"/>
                <a:cs typeface="Arial"/>
                <a:sym typeface="Arial"/>
              </a:rPr>
              <a:t>平日平均値</a:t>
            </a:r>
            <a:r>
              <a:rPr lang="en-US" altLang="ja-JP" sz="1050">
                <a:solidFill>
                  <a:schemeClr val="tx1">
                    <a:lumMod val="75000"/>
                    <a:lumOff val="25000"/>
                  </a:schemeClr>
                </a:solidFill>
                <a:latin typeface="+mn-ea"/>
                <a:cs typeface="Arial"/>
                <a:sym typeface="Arial"/>
              </a:rPr>
              <a:t>)</a:t>
            </a:r>
            <a:endParaRPr lang="ja-JP" altLang="en-US" sz="1600">
              <a:solidFill>
                <a:schemeClr val="tx1">
                  <a:lumMod val="75000"/>
                  <a:lumOff val="25000"/>
                </a:schemeClr>
              </a:solidFill>
              <a:latin typeface="+mn-ea"/>
              <a:cs typeface="Arial"/>
              <a:sym typeface="Arial"/>
            </a:endParaRPr>
          </a:p>
        </p:txBody>
      </p:sp>
      <p:sp>
        <p:nvSpPr>
          <p:cNvPr id="35" name="正方形/長方形 34">
            <a:extLst>
              <a:ext uri="{FF2B5EF4-FFF2-40B4-BE49-F238E27FC236}">
                <a16:creationId xmlns:a16="http://schemas.microsoft.com/office/drawing/2014/main" id="{2B8643B1-F1B2-A403-BBF7-44630A9D2116}"/>
              </a:ext>
            </a:extLst>
          </p:cNvPr>
          <p:cNvSpPr/>
          <p:nvPr/>
        </p:nvSpPr>
        <p:spPr>
          <a:xfrm>
            <a:off x="1605957" y="1385032"/>
            <a:ext cx="8980082" cy="430887"/>
          </a:xfrm>
          <a:prstGeom prst="rect">
            <a:avLst/>
          </a:prstGeom>
          <a:noFill/>
        </p:spPr>
        <p:txBody>
          <a:bodyPr wrap="square">
            <a:spAutoFit/>
          </a:bodyPr>
          <a:lstStyle/>
          <a:p>
            <a:pPr algn="ctr"/>
            <a:r>
              <a:rPr lang="en-US" altLang="ja-JP" sz="1050">
                <a:solidFill>
                  <a:schemeClr val="tx1">
                    <a:lumMod val="75000"/>
                    <a:lumOff val="25000"/>
                  </a:schemeClr>
                </a:solidFill>
                <a:latin typeface="+mn-ea"/>
              </a:rPr>
              <a:t>FM802</a:t>
            </a:r>
            <a:r>
              <a:rPr lang="ja-JP" altLang="en-US" sz="1050">
                <a:solidFill>
                  <a:schemeClr val="tx1">
                    <a:lumMod val="75000"/>
                    <a:lumOff val="25000"/>
                  </a:schemeClr>
                </a:solidFill>
                <a:latin typeface="+mn-ea"/>
              </a:rPr>
              <a:t>がメインターゲットとしている</a:t>
            </a:r>
            <a:r>
              <a:rPr lang="en-US" altLang="ja-JP" sz="1050">
                <a:solidFill>
                  <a:schemeClr val="tx1">
                    <a:lumMod val="75000"/>
                    <a:lumOff val="25000"/>
                  </a:schemeClr>
                </a:solidFill>
                <a:latin typeface="+mn-ea"/>
              </a:rPr>
              <a:t>M1</a:t>
            </a:r>
            <a:r>
              <a:rPr lang="ja-JP" altLang="en-US" sz="1050">
                <a:solidFill>
                  <a:schemeClr val="tx1">
                    <a:lumMod val="75000"/>
                    <a:lumOff val="25000"/>
                  </a:schemeClr>
                </a:solidFill>
                <a:latin typeface="+mn-ea"/>
              </a:rPr>
              <a:t>・</a:t>
            </a:r>
            <a:r>
              <a:rPr lang="en-US" altLang="ja-JP" sz="1050">
                <a:solidFill>
                  <a:schemeClr val="tx1">
                    <a:lumMod val="75000"/>
                    <a:lumOff val="25000"/>
                  </a:schemeClr>
                </a:solidFill>
                <a:latin typeface="+mn-ea"/>
              </a:rPr>
              <a:t>F1</a:t>
            </a:r>
            <a:r>
              <a:rPr lang="ja-JP" altLang="en-US" sz="1050">
                <a:solidFill>
                  <a:schemeClr val="tx1">
                    <a:lumMod val="75000"/>
                    <a:lumOff val="25000"/>
                  </a:schemeClr>
                </a:solidFill>
                <a:latin typeface="+mn-ea"/>
              </a:rPr>
              <a:t>層は、関西圏で職場内（営業車内）でのラジオ聴取が多いことや</a:t>
            </a:r>
            <a:endParaRPr lang="en-US" altLang="ja-JP" sz="1050">
              <a:solidFill>
                <a:schemeClr val="tx1">
                  <a:lumMod val="75000"/>
                  <a:lumOff val="25000"/>
                </a:schemeClr>
              </a:solidFill>
              <a:latin typeface="+mn-ea"/>
            </a:endParaRPr>
          </a:p>
          <a:p>
            <a:pPr algn="ctr"/>
            <a:r>
              <a:rPr lang="ja-JP" altLang="en-US" sz="1050">
                <a:solidFill>
                  <a:schemeClr val="tx1">
                    <a:lumMod val="75000"/>
                    <a:lumOff val="25000"/>
                  </a:schemeClr>
                </a:solidFill>
                <a:latin typeface="+mn-ea"/>
              </a:rPr>
              <a:t>コロナ禍での</a:t>
            </a:r>
            <a:r>
              <a:rPr lang="en-US" altLang="ja-JP" sz="1050" err="1">
                <a:solidFill>
                  <a:schemeClr val="tx1">
                    <a:lumMod val="75000"/>
                    <a:lumOff val="25000"/>
                  </a:schemeClr>
                </a:solidFill>
                <a:latin typeface="+mn-ea"/>
              </a:rPr>
              <a:t>radiko</a:t>
            </a:r>
            <a:r>
              <a:rPr lang="ja-JP" altLang="en-US" sz="1050">
                <a:solidFill>
                  <a:schemeClr val="tx1">
                    <a:lumMod val="75000"/>
                    <a:lumOff val="25000"/>
                  </a:schemeClr>
                </a:solidFill>
                <a:latin typeface="+mn-ea"/>
              </a:rPr>
              <a:t>アプリの利用者数アップを背景に、平日日中においてテレビ局と同程度以上のリーチを獲得しています。</a:t>
            </a:r>
          </a:p>
        </p:txBody>
      </p:sp>
      <p:sp>
        <p:nvSpPr>
          <p:cNvPr id="7" name="スライド番号プレースホルダー 3">
            <a:extLst>
              <a:ext uri="{FF2B5EF4-FFF2-40B4-BE49-F238E27FC236}">
                <a16:creationId xmlns:a16="http://schemas.microsoft.com/office/drawing/2014/main" id="{93163B0B-5974-C5DD-9FB4-90D96C26754E}"/>
              </a:ext>
            </a:extLst>
          </p:cNvPr>
          <p:cNvSpPr>
            <a:spLocks noGrp="1"/>
          </p:cNvSpPr>
          <p:nvPr>
            <p:ph type="sldNum" sz="quarter" idx="12"/>
          </p:nvPr>
        </p:nvSpPr>
        <p:spPr>
          <a:xfrm>
            <a:off x="8826919" y="501650"/>
            <a:ext cx="2743200" cy="365125"/>
          </a:xfrm>
        </p:spPr>
        <p:txBody>
          <a:bodyPr/>
          <a:lstStyle/>
          <a:p>
            <a:pPr>
              <a:defRPr/>
            </a:pPr>
            <a:fld id="{A235EF90-4A2E-483D-8024-7EAC4E40F8E4}" type="slidenum">
              <a:rPr lang="en-US" altLang="ja-JP" smtClean="0"/>
              <a:pPr>
                <a:defRPr/>
              </a:pPr>
              <a:t>24</a:t>
            </a:fld>
            <a:endParaRPr lang="en-US" altLang="ja-JP"/>
          </a:p>
        </p:txBody>
      </p:sp>
    </p:spTree>
    <p:extLst>
      <p:ext uri="{BB962C8B-B14F-4D97-AF65-F5344CB8AC3E}">
        <p14:creationId xmlns:p14="http://schemas.microsoft.com/office/powerpoint/2010/main" val="234916002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3">
            <a:extLst>
              <a:ext uri="{FF2B5EF4-FFF2-40B4-BE49-F238E27FC236}">
                <a16:creationId xmlns:a16="http://schemas.microsoft.com/office/drawing/2014/main" id="{2134FD34-0598-8699-E924-837EA72E3F8F}"/>
              </a:ext>
            </a:extLst>
          </p:cNvPr>
          <p:cNvSpPr>
            <a:spLocks noGrp="1"/>
          </p:cNvSpPr>
          <p:nvPr>
            <p:ph type="title"/>
          </p:nvPr>
        </p:nvSpPr>
        <p:spPr/>
        <p:txBody>
          <a:bodyPr/>
          <a:lstStyle/>
          <a:p>
            <a:r>
              <a:rPr lang="ja-JP" altLang="en-US"/>
              <a:t>アート展開について</a:t>
            </a:r>
          </a:p>
        </p:txBody>
      </p:sp>
      <p:sp>
        <p:nvSpPr>
          <p:cNvPr id="12" name="スライド番号プレースホルダー 11">
            <a:extLst>
              <a:ext uri="{FF2B5EF4-FFF2-40B4-BE49-F238E27FC236}">
                <a16:creationId xmlns:a16="http://schemas.microsoft.com/office/drawing/2014/main" id="{16BAF96E-E01E-43C5-4BFA-E90C45277036}"/>
              </a:ext>
            </a:extLst>
          </p:cNvPr>
          <p:cNvSpPr>
            <a:spLocks noGrp="1"/>
          </p:cNvSpPr>
          <p:nvPr>
            <p:ph type="sldNum" sz="quarter" idx="12"/>
          </p:nvPr>
        </p:nvSpPr>
        <p:spPr/>
        <p:txBody>
          <a:bodyPr/>
          <a:lstStyle/>
          <a:p>
            <a:fld id="{B6F15528-21DE-4FAA-801E-634DDDAF4B2B}" type="slidenum">
              <a:rPr lang="en-US" smtClean="0">
                <a:latin typeface="+mn-ea"/>
              </a:rPr>
              <a:pPr/>
              <a:t>25</a:t>
            </a:fld>
            <a:endParaRPr lang="en-US">
              <a:latin typeface="+mn-ea"/>
            </a:endParaRPr>
          </a:p>
        </p:txBody>
      </p:sp>
      <p:sp>
        <p:nvSpPr>
          <p:cNvPr id="17" name="テキスト プレースホルダー 16">
            <a:extLst>
              <a:ext uri="{FF2B5EF4-FFF2-40B4-BE49-F238E27FC236}">
                <a16:creationId xmlns:a16="http://schemas.microsoft.com/office/drawing/2014/main" id="{1D8C4886-A293-ECCA-3EE0-FE0ADF3627DE}"/>
              </a:ext>
            </a:extLst>
          </p:cNvPr>
          <p:cNvSpPr>
            <a:spLocks noGrp="1"/>
          </p:cNvSpPr>
          <p:nvPr>
            <p:ph type="body" sz="half" idx="2"/>
          </p:nvPr>
        </p:nvSpPr>
        <p:spPr/>
        <p:txBody>
          <a:bodyPr/>
          <a:lstStyle/>
          <a:p>
            <a:r>
              <a:rPr lang="en-US" altLang="ja-JP" dirty="0"/>
              <a:t>06</a:t>
            </a:r>
            <a:endParaRPr lang="ja-JP" altLang="en-US" dirty="0"/>
          </a:p>
        </p:txBody>
      </p:sp>
    </p:spTree>
    <p:extLst>
      <p:ext uri="{BB962C8B-B14F-4D97-AF65-F5344CB8AC3E}">
        <p14:creationId xmlns:p14="http://schemas.microsoft.com/office/powerpoint/2010/main" val="91632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コンテンツ プレースホルダー 2">
            <a:extLst>
              <a:ext uri="{FF2B5EF4-FFF2-40B4-BE49-F238E27FC236}">
                <a16:creationId xmlns:a16="http://schemas.microsoft.com/office/drawing/2014/main" id="{74C461A2-B0CE-9DF9-BDB8-7A749F2A16C5}"/>
              </a:ext>
            </a:extLst>
          </p:cNvPr>
          <p:cNvSpPr>
            <a:spLocks noGrp="1"/>
          </p:cNvSpPr>
          <p:nvPr>
            <p:ph type="body" sz="quarter" idx="13"/>
          </p:nvPr>
        </p:nvSpPr>
        <p:spPr/>
        <p:txBody>
          <a:bodyPr>
            <a:normAutofit/>
          </a:bodyPr>
          <a:lstStyle/>
          <a:p>
            <a:r>
              <a:rPr kumimoji="1" lang="ja-JP" altLang="en-US"/>
              <a:t>目に見えないメディアだからこそ、見えるところにこだわる！アートプロジェクト</a:t>
            </a:r>
            <a:endParaRPr kumimoji="1" lang="en-US" altLang="ja-JP"/>
          </a:p>
        </p:txBody>
      </p:sp>
      <p:sp>
        <p:nvSpPr>
          <p:cNvPr id="4" name="タイトル 3">
            <a:extLst>
              <a:ext uri="{FF2B5EF4-FFF2-40B4-BE49-F238E27FC236}">
                <a16:creationId xmlns:a16="http://schemas.microsoft.com/office/drawing/2014/main" id="{DC516D68-6454-F677-6C91-1D482D065DF6}"/>
              </a:ext>
            </a:extLst>
          </p:cNvPr>
          <p:cNvSpPr>
            <a:spLocks noGrp="1"/>
          </p:cNvSpPr>
          <p:nvPr>
            <p:ph type="title"/>
          </p:nvPr>
        </p:nvSpPr>
        <p:spPr/>
        <p:txBody>
          <a:bodyPr>
            <a:normAutofit/>
          </a:bodyPr>
          <a:lstStyle/>
          <a:p>
            <a:r>
              <a:rPr lang="ja-JP" altLang="en-US"/>
              <a:t>アート展開について</a:t>
            </a:r>
          </a:p>
        </p:txBody>
      </p:sp>
      <p:sp>
        <p:nvSpPr>
          <p:cNvPr id="3" name="スライド番号プレースホルダー 2">
            <a:extLst>
              <a:ext uri="{FF2B5EF4-FFF2-40B4-BE49-F238E27FC236}">
                <a16:creationId xmlns:a16="http://schemas.microsoft.com/office/drawing/2014/main" id="{0D6BE759-D45C-520F-DE1D-F097B774856D}"/>
              </a:ext>
            </a:extLst>
          </p:cNvPr>
          <p:cNvSpPr>
            <a:spLocks noGrp="1"/>
          </p:cNvSpPr>
          <p:nvPr>
            <p:ph type="sldNum" sz="quarter" idx="12"/>
          </p:nvPr>
        </p:nvSpPr>
        <p:spPr/>
        <p:txBody>
          <a:bodyPr/>
          <a:lstStyle/>
          <a:p>
            <a:pPr>
              <a:defRPr/>
            </a:pPr>
            <a:fld id="{BBEBB348-4560-4560-90E9-086C83569D56}" type="slidenum">
              <a:rPr lang="en-US" altLang="ja-JP" smtClean="0"/>
              <a:pPr>
                <a:defRPr/>
              </a:pPr>
              <a:t>26</a:t>
            </a:fld>
            <a:endParaRPr lang="en-US" altLang="ja-JP"/>
          </a:p>
        </p:txBody>
      </p:sp>
      <p:pic>
        <p:nvPicPr>
          <p:cNvPr id="5" name="図 6">
            <a:extLst>
              <a:ext uri="{FF2B5EF4-FFF2-40B4-BE49-F238E27FC236}">
                <a16:creationId xmlns:a16="http://schemas.microsoft.com/office/drawing/2014/main" id="{532D58F0-802E-B4FF-7D68-5F886B7CA675}"/>
              </a:ext>
            </a:extLst>
          </p:cNvPr>
          <p:cNvPicPr>
            <a:picLocks noChangeAspect="1"/>
          </p:cNvPicPr>
          <p:nvPr/>
        </p:nvPicPr>
        <p:blipFill>
          <a:blip r:embed="rId2" cstate="email">
            <a:clrChange>
              <a:clrFrom>
                <a:srgbClr val="F2F2F2"/>
              </a:clrFrom>
              <a:clrTo>
                <a:srgbClr val="F2F2F2">
                  <a:alpha val="0"/>
                </a:srgbClr>
              </a:clrTo>
            </a:clrChange>
            <a:extLst>
              <a:ext uri="{28A0092B-C50C-407E-A947-70E740481C1C}">
                <a14:useLocalDpi xmlns:a14="http://schemas.microsoft.com/office/drawing/2010/main"/>
              </a:ext>
            </a:extLst>
          </a:blip>
          <a:srcRect/>
          <a:stretch>
            <a:fillRect/>
          </a:stretch>
        </p:blipFill>
        <p:spPr bwMode="auto">
          <a:xfrm>
            <a:off x="1898483" y="3527348"/>
            <a:ext cx="17653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テキスト ボックス 16">
            <a:extLst>
              <a:ext uri="{FF2B5EF4-FFF2-40B4-BE49-F238E27FC236}">
                <a16:creationId xmlns:a16="http://schemas.microsoft.com/office/drawing/2014/main" id="{C2105CDA-3BDD-12FF-D2B0-6D082D40C3FA}"/>
              </a:ext>
            </a:extLst>
          </p:cNvPr>
          <p:cNvSpPr txBox="1"/>
          <p:nvPr/>
        </p:nvSpPr>
        <p:spPr>
          <a:xfrm>
            <a:off x="3739985" y="3137528"/>
            <a:ext cx="7023267" cy="1200329"/>
          </a:xfrm>
          <a:prstGeom prst="rect">
            <a:avLst/>
          </a:prstGeom>
          <a:noFill/>
        </p:spPr>
        <p:txBody>
          <a:bodyPr wrap="square">
            <a:spAutoFit/>
          </a:bodyPr>
          <a:lstStyle/>
          <a:p>
            <a:pPr>
              <a:defRPr/>
            </a:pPr>
            <a:r>
              <a:rPr lang="en-US" altLang="ja-JP" sz="900" err="1">
                <a:solidFill>
                  <a:schemeClr val="tx1">
                    <a:lumMod val="75000"/>
                    <a:lumOff val="25000"/>
                  </a:schemeClr>
                </a:solidFill>
                <a:latin typeface="+mj-lt"/>
              </a:rPr>
              <a:t>digmeout</a:t>
            </a:r>
            <a:r>
              <a:rPr lang="en-US" altLang="ja-JP" sz="900">
                <a:solidFill>
                  <a:schemeClr val="tx1">
                    <a:lumMod val="75000"/>
                    <a:lumOff val="25000"/>
                  </a:schemeClr>
                </a:solidFill>
                <a:latin typeface="+mj-lt"/>
              </a:rPr>
              <a:t>(</a:t>
            </a:r>
            <a:r>
              <a:rPr lang="ja-JP" altLang="en-US" sz="900">
                <a:solidFill>
                  <a:schemeClr val="tx1">
                    <a:lumMod val="75000"/>
                    <a:lumOff val="25000"/>
                  </a:schemeClr>
                </a:solidFill>
                <a:latin typeface="+mj-lt"/>
              </a:rPr>
              <a:t>ディグミーアウト</a:t>
            </a:r>
            <a:r>
              <a:rPr lang="en-US" altLang="ja-JP" sz="900">
                <a:solidFill>
                  <a:schemeClr val="tx1">
                    <a:lumMod val="75000"/>
                    <a:lumOff val="25000"/>
                  </a:schemeClr>
                </a:solidFill>
                <a:latin typeface="+mj-lt"/>
              </a:rPr>
              <a:t>)</a:t>
            </a:r>
            <a:r>
              <a:rPr lang="ja-JP" altLang="en-US" sz="900">
                <a:solidFill>
                  <a:schemeClr val="tx1">
                    <a:lumMod val="75000"/>
                    <a:lumOff val="25000"/>
                  </a:schemeClr>
                </a:solidFill>
                <a:latin typeface="+mj-lt"/>
              </a:rPr>
              <a:t>とは、「私を発見して」という意味。</a:t>
            </a:r>
            <a:endParaRPr lang="en-US" altLang="ja-JP" sz="900">
              <a:solidFill>
                <a:schemeClr val="tx1">
                  <a:lumMod val="75000"/>
                  <a:lumOff val="25000"/>
                </a:schemeClr>
              </a:solidFill>
              <a:latin typeface="+mj-lt"/>
            </a:endParaRPr>
          </a:p>
          <a:p>
            <a:pPr>
              <a:defRPr/>
            </a:pPr>
            <a:r>
              <a:rPr lang="en-US" altLang="ja-JP" sz="900">
                <a:solidFill>
                  <a:schemeClr val="tx1">
                    <a:lumMod val="75000"/>
                    <a:lumOff val="25000"/>
                  </a:schemeClr>
                </a:solidFill>
                <a:latin typeface="+mj-lt"/>
              </a:rPr>
              <a:t>FM802 / FM COCOLO</a:t>
            </a:r>
            <a:r>
              <a:rPr lang="ja-JP" altLang="en-US" sz="900">
                <a:solidFill>
                  <a:schemeClr val="tx1">
                    <a:lumMod val="75000"/>
                    <a:lumOff val="25000"/>
                  </a:schemeClr>
                </a:solidFill>
                <a:latin typeface="+mj-lt"/>
              </a:rPr>
              <a:t>が行うアート発掘・育成プロジェクトです。未だ見ぬ若いアーティストをウェブや街場のリサーチを通じて発掘。</a:t>
            </a:r>
            <a:endParaRPr lang="en-US" altLang="ja-JP" sz="900">
              <a:solidFill>
                <a:schemeClr val="tx1">
                  <a:lumMod val="75000"/>
                  <a:lumOff val="25000"/>
                </a:schemeClr>
              </a:solidFill>
              <a:latin typeface="+mj-lt"/>
            </a:endParaRPr>
          </a:p>
          <a:p>
            <a:pPr>
              <a:defRPr/>
            </a:pPr>
            <a:r>
              <a:rPr lang="en-US" altLang="ja-JP" sz="900">
                <a:solidFill>
                  <a:schemeClr val="tx1">
                    <a:lumMod val="75000"/>
                    <a:lumOff val="25000"/>
                  </a:schemeClr>
                </a:solidFill>
                <a:latin typeface="+mj-lt"/>
              </a:rPr>
              <a:t>FM802 / FM COCOLO</a:t>
            </a:r>
            <a:r>
              <a:rPr lang="ja-JP" altLang="en-US" sz="900">
                <a:solidFill>
                  <a:schemeClr val="tx1">
                    <a:lumMod val="75000"/>
                    <a:lumOff val="25000"/>
                  </a:schemeClr>
                </a:solidFill>
                <a:latin typeface="+mj-lt"/>
              </a:rPr>
              <a:t>のプロモーション活動に若手アーティストを起用し、メディアを通じて発信することはもちろん、</a:t>
            </a:r>
            <a:endParaRPr lang="en-US" altLang="ja-JP" sz="900">
              <a:solidFill>
                <a:schemeClr val="tx1">
                  <a:lumMod val="75000"/>
                  <a:lumOff val="25000"/>
                </a:schemeClr>
              </a:solidFill>
              <a:latin typeface="+mj-lt"/>
            </a:endParaRPr>
          </a:p>
          <a:p>
            <a:pPr>
              <a:defRPr/>
            </a:pPr>
            <a:r>
              <a:rPr lang="ja-JP" altLang="en-US" sz="900">
                <a:solidFill>
                  <a:schemeClr val="tx1">
                    <a:lumMod val="75000"/>
                    <a:lumOff val="25000"/>
                  </a:schemeClr>
                </a:solidFill>
                <a:latin typeface="+mj-lt"/>
              </a:rPr>
              <a:t>様々な大企業と若手アーティストとのコラボレーションを企画し、ラジオとアートを一体化したプロモーションを推進しています。</a:t>
            </a:r>
            <a:endParaRPr lang="en-US" altLang="ja-JP" sz="900">
              <a:solidFill>
                <a:schemeClr val="tx1">
                  <a:lumMod val="75000"/>
                  <a:lumOff val="25000"/>
                </a:schemeClr>
              </a:solidFill>
              <a:latin typeface="+mj-lt"/>
            </a:endParaRPr>
          </a:p>
          <a:p>
            <a:pPr>
              <a:defRPr/>
            </a:pPr>
            <a:r>
              <a:rPr lang="ja-JP" altLang="en-US" sz="900">
                <a:solidFill>
                  <a:schemeClr val="tx1">
                    <a:lumMod val="75000"/>
                    <a:lumOff val="25000"/>
                  </a:schemeClr>
                </a:solidFill>
                <a:latin typeface="+mj-lt"/>
              </a:rPr>
              <a:t>東京、大阪での展覧会やアートイベントの開催、全長</a:t>
            </a:r>
            <a:r>
              <a:rPr lang="en-US" altLang="ja-JP" sz="900">
                <a:solidFill>
                  <a:schemeClr val="tx1">
                    <a:lumMod val="75000"/>
                    <a:lumOff val="25000"/>
                  </a:schemeClr>
                </a:solidFill>
                <a:latin typeface="+mj-lt"/>
              </a:rPr>
              <a:t>40</a:t>
            </a:r>
            <a:r>
              <a:rPr lang="ja-JP" altLang="en-US" sz="900">
                <a:solidFill>
                  <a:schemeClr val="tx1">
                    <a:lumMod val="75000"/>
                    <a:lumOff val="25000"/>
                  </a:schemeClr>
                </a:solidFill>
                <a:latin typeface="+mj-lt"/>
              </a:rPr>
              <a:t>メートルの壁画コンペ、アメリカ村を舞台にした街灯プロジェクト、</a:t>
            </a:r>
            <a:endParaRPr lang="en-US" altLang="ja-JP" sz="900">
              <a:solidFill>
                <a:schemeClr val="tx1">
                  <a:lumMod val="75000"/>
                  <a:lumOff val="25000"/>
                </a:schemeClr>
              </a:solidFill>
              <a:latin typeface="+mj-lt"/>
            </a:endParaRPr>
          </a:p>
          <a:p>
            <a:pPr>
              <a:defRPr/>
            </a:pPr>
            <a:r>
              <a:rPr lang="ja-JP" altLang="en-US" sz="900">
                <a:solidFill>
                  <a:schemeClr val="tx1">
                    <a:lumMod val="75000"/>
                    <a:lumOff val="25000"/>
                  </a:schemeClr>
                </a:solidFill>
                <a:latin typeface="+mj-lt"/>
              </a:rPr>
              <a:t>銀行の</a:t>
            </a:r>
            <a:r>
              <a:rPr lang="en-US" altLang="ja-JP" sz="900">
                <a:solidFill>
                  <a:schemeClr val="tx1">
                    <a:lumMod val="75000"/>
                    <a:lumOff val="25000"/>
                  </a:schemeClr>
                </a:solidFill>
                <a:latin typeface="+mj-lt"/>
              </a:rPr>
              <a:t>ATM</a:t>
            </a:r>
            <a:r>
              <a:rPr lang="ja-JP" altLang="en-US" sz="900">
                <a:solidFill>
                  <a:schemeClr val="tx1">
                    <a:lumMod val="75000"/>
                    <a:lumOff val="25000"/>
                  </a:schemeClr>
                </a:solidFill>
                <a:latin typeface="+mj-lt"/>
              </a:rPr>
              <a:t>カードデザイン制作やパンツのデザインまで、その活動は多彩です。</a:t>
            </a:r>
            <a:endParaRPr lang="en-US" altLang="ja-JP" sz="900">
              <a:solidFill>
                <a:schemeClr val="tx1">
                  <a:lumMod val="75000"/>
                  <a:lumOff val="25000"/>
                </a:schemeClr>
              </a:solidFill>
              <a:latin typeface="+mj-lt"/>
            </a:endParaRPr>
          </a:p>
          <a:p>
            <a:pPr>
              <a:defRPr/>
            </a:pPr>
            <a:r>
              <a:rPr lang="ja-JP" altLang="en-US" sz="900">
                <a:solidFill>
                  <a:schemeClr val="tx1">
                    <a:lumMod val="75000"/>
                    <a:lumOff val="25000"/>
                  </a:schemeClr>
                </a:solidFill>
                <a:latin typeface="+mj-lt"/>
              </a:rPr>
              <a:t>これまでの活動の中から数多くの有名アーティストを排出し、「</a:t>
            </a:r>
            <a:r>
              <a:rPr lang="en-US" altLang="ja-JP" sz="900" err="1">
                <a:solidFill>
                  <a:schemeClr val="tx1">
                    <a:lumMod val="75000"/>
                    <a:lumOff val="25000"/>
                  </a:schemeClr>
                </a:solidFill>
                <a:latin typeface="+mj-lt"/>
              </a:rPr>
              <a:t>digmeout</a:t>
            </a:r>
            <a:r>
              <a:rPr lang="ja-JP" altLang="en-US" sz="900">
                <a:solidFill>
                  <a:schemeClr val="tx1">
                    <a:lumMod val="75000"/>
                    <a:lumOff val="25000"/>
                  </a:schemeClr>
                </a:solidFill>
                <a:latin typeface="+mj-lt"/>
              </a:rPr>
              <a:t>に選ばれることが</a:t>
            </a:r>
            <a:endParaRPr lang="en-US" altLang="ja-JP" sz="900">
              <a:solidFill>
                <a:schemeClr val="tx1">
                  <a:lumMod val="75000"/>
                  <a:lumOff val="25000"/>
                </a:schemeClr>
              </a:solidFill>
              <a:latin typeface="+mj-lt"/>
            </a:endParaRPr>
          </a:p>
          <a:p>
            <a:pPr>
              <a:defRPr/>
            </a:pPr>
            <a:r>
              <a:rPr lang="ja-JP" altLang="en-US" sz="900">
                <a:solidFill>
                  <a:schemeClr val="tx1">
                    <a:lumMod val="75000"/>
                    <a:lumOff val="25000"/>
                  </a:schemeClr>
                </a:solidFill>
                <a:latin typeface="+mj-lt"/>
              </a:rPr>
              <a:t>若手アーティストの登竜門」と言われる存在になっています。</a:t>
            </a:r>
          </a:p>
        </p:txBody>
      </p:sp>
      <p:cxnSp>
        <p:nvCxnSpPr>
          <p:cNvPr id="18" name="直線コネクタ 17">
            <a:extLst>
              <a:ext uri="{FF2B5EF4-FFF2-40B4-BE49-F238E27FC236}">
                <a16:creationId xmlns:a16="http://schemas.microsoft.com/office/drawing/2014/main" id="{18AF3817-C75E-781F-25ED-6876DA42B72D}"/>
              </a:ext>
            </a:extLst>
          </p:cNvPr>
          <p:cNvCxnSpPr/>
          <p:nvPr/>
        </p:nvCxnSpPr>
        <p:spPr>
          <a:xfrm>
            <a:off x="1920710" y="4401861"/>
            <a:ext cx="8220075" cy="0"/>
          </a:xfrm>
          <a:prstGeom prst="line">
            <a:avLst/>
          </a:prstGeom>
          <a:ln cap="rnd" cmpd="thinThick">
            <a:solidFill>
              <a:schemeClr val="tx1"/>
            </a:solidFill>
            <a:bevel/>
            <a:tailEnd type="diamond"/>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F29A8EB8-6489-FDAE-B23E-C16D3A7CC9B1}"/>
              </a:ext>
            </a:extLst>
          </p:cNvPr>
          <p:cNvSpPr txBox="1"/>
          <p:nvPr/>
        </p:nvSpPr>
        <p:spPr>
          <a:xfrm>
            <a:off x="4608982" y="4519510"/>
            <a:ext cx="5491672" cy="1292662"/>
          </a:xfrm>
          <a:prstGeom prst="rect">
            <a:avLst/>
          </a:prstGeom>
          <a:noFill/>
        </p:spPr>
        <p:txBody>
          <a:bodyPr wrap="square">
            <a:spAutoFit/>
          </a:bodyPr>
          <a:lstStyle/>
          <a:p>
            <a:pPr>
              <a:defRPr/>
            </a:pPr>
            <a:r>
              <a:rPr lang="en-US" altLang="ja-JP" sz="1000" b="1">
                <a:solidFill>
                  <a:schemeClr val="tx1">
                    <a:lumMod val="75000"/>
                    <a:lumOff val="25000"/>
                  </a:schemeClr>
                </a:solidFill>
                <a:latin typeface="+mj-lt"/>
              </a:rPr>
              <a:t>International Art Fair</a:t>
            </a:r>
          </a:p>
          <a:p>
            <a:pPr>
              <a:defRPr/>
            </a:pPr>
            <a:r>
              <a:rPr lang="en-US" altLang="ja-JP" sz="1400" b="1">
                <a:solidFill>
                  <a:schemeClr val="tx1">
                    <a:lumMod val="75000"/>
                    <a:lumOff val="25000"/>
                  </a:schemeClr>
                </a:solidFill>
                <a:latin typeface="+mj-lt"/>
              </a:rPr>
              <a:t>UNKNOWN ASIA</a:t>
            </a:r>
          </a:p>
          <a:p>
            <a:pPr>
              <a:defRPr/>
            </a:pPr>
            <a:endParaRPr lang="en-US" altLang="ja-JP" sz="900" b="1">
              <a:solidFill>
                <a:schemeClr val="tx1">
                  <a:lumMod val="75000"/>
                  <a:lumOff val="25000"/>
                </a:schemeClr>
              </a:solidFill>
              <a:latin typeface="+mj-lt"/>
            </a:endParaRPr>
          </a:p>
          <a:p>
            <a:pPr>
              <a:defRPr/>
            </a:pPr>
            <a:r>
              <a:rPr lang="ja-JP" altLang="en-US" sz="900">
                <a:solidFill>
                  <a:schemeClr val="tx1">
                    <a:lumMod val="75000"/>
                    <a:lumOff val="25000"/>
                  </a:schemeClr>
                </a:solidFill>
                <a:latin typeface="+mj-lt"/>
              </a:rPr>
              <a:t>アジア各国で活躍する次世代クリエイターが集うビッグスケールのアートフェア。</a:t>
            </a:r>
            <a:endParaRPr lang="en-US" altLang="ja-JP" sz="900">
              <a:solidFill>
                <a:schemeClr val="tx1">
                  <a:lumMod val="75000"/>
                  <a:lumOff val="25000"/>
                </a:schemeClr>
              </a:solidFill>
              <a:latin typeface="+mj-lt"/>
            </a:endParaRPr>
          </a:p>
          <a:p>
            <a:pPr>
              <a:defRPr/>
            </a:pPr>
            <a:r>
              <a:rPr lang="ja-JP" altLang="en-US" sz="900">
                <a:solidFill>
                  <a:schemeClr val="tx1">
                    <a:lumMod val="75000"/>
                    <a:lumOff val="25000"/>
                  </a:schemeClr>
                </a:solidFill>
                <a:latin typeface="+mj-lt"/>
              </a:rPr>
              <a:t>過去</a:t>
            </a:r>
            <a:r>
              <a:rPr lang="en-US" altLang="ja-JP" sz="900">
                <a:solidFill>
                  <a:schemeClr val="tx1">
                    <a:lumMod val="75000"/>
                    <a:lumOff val="25000"/>
                  </a:schemeClr>
                </a:solidFill>
                <a:latin typeface="+mj-lt"/>
              </a:rPr>
              <a:t>5</a:t>
            </a:r>
            <a:r>
              <a:rPr lang="ja-JP" altLang="en-US" sz="900">
                <a:solidFill>
                  <a:schemeClr val="tx1">
                    <a:lumMod val="75000"/>
                    <a:lumOff val="25000"/>
                  </a:schemeClr>
                </a:solidFill>
                <a:latin typeface="+mj-lt"/>
              </a:rPr>
              <a:t>回の開催で、国籍も作風も多様なアーティストに様々な機会を提供してきた </a:t>
            </a:r>
            <a:r>
              <a:rPr lang="en-US" altLang="ja-JP" sz="900">
                <a:solidFill>
                  <a:schemeClr val="tx1">
                    <a:lumMod val="75000"/>
                    <a:lumOff val="25000"/>
                  </a:schemeClr>
                </a:solidFill>
                <a:latin typeface="+mj-lt"/>
              </a:rPr>
              <a:t>UNKNOWN ASIA</a:t>
            </a:r>
            <a:r>
              <a:rPr lang="ja-JP" altLang="en-US" sz="900">
                <a:solidFill>
                  <a:schemeClr val="tx1">
                    <a:lumMod val="75000"/>
                    <a:lumOff val="25000"/>
                  </a:schemeClr>
                </a:solidFill>
                <a:latin typeface="+mj-lt"/>
              </a:rPr>
              <a:t>。</a:t>
            </a:r>
            <a:endParaRPr lang="en-US" altLang="ja-JP" sz="900">
              <a:solidFill>
                <a:schemeClr val="tx1">
                  <a:lumMod val="75000"/>
                  <a:lumOff val="25000"/>
                </a:schemeClr>
              </a:solidFill>
              <a:latin typeface="+mj-lt"/>
            </a:endParaRPr>
          </a:p>
          <a:p>
            <a:pPr>
              <a:defRPr/>
            </a:pPr>
            <a:r>
              <a:rPr lang="ja-JP" altLang="en-US" sz="900">
                <a:solidFill>
                  <a:schemeClr val="tx1">
                    <a:lumMod val="75000"/>
                    <a:lumOff val="25000"/>
                  </a:schemeClr>
                </a:solidFill>
                <a:latin typeface="+mj-lt"/>
              </a:rPr>
              <a:t>より幅広い表現を可能にするため、ギャラリースペース、パフォーミングステージなど、新たに創設。</a:t>
            </a:r>
            <a:endParaRPr lang="en-US" altLang="ja-JP" sz="900">
              <a:solidFill>
                <a:schemeClr val="tx1">
                  <a:lumMod val="75000"/>
                  <a:lumOff val="25000"/>
                </a:schemeClr>
              </a:solidFill>
              <a:latin typeface="+mj-lt"/>
            </a:endParaRPr>
          </a:p>
          <a:p>
            <a:pPr>
              <a:defRPr/>
            </a:pPr>
            <a:r>
              <a:rPr lang="ja-JP" altLang="en-US" sz="900">
                <a:solidFill>
                  <a:schemeClr val="tx1">
                    <a:lumMod val="75000"/>
                    <a:lumOff val="25000"/>
                  </a:schemeClr>
                </a:solidFill>
                <a:latin typeface="+mj-lt"/>
              </a:rPr>
              <a:t>ファインアート、イラストレーション、フォトグラフィー、グラフィックデザイン、ファッションなど、</a:t>
            </a:r>
            <a:endParaRPr lang="en-US" altLang="ja-JP" sz="900">
              <a:solidFill>
                <a:schemeClr val="tx1">
                  <a:lumMod val="75000"/>
                  <a:lumOff val="25000"/>
                </a:schemeClr>
              </a:solidFill>
              <a:latin typeface="+mj-lt"/>
            </a:endParaRPr>
          </a:p>
          <a:p>
            <a:pPr>
              <a:defRPr/>
            </a:pPr>
            <a:r>
              <a:rPr lang="ja-JP" altLang="en-US" sz="900">
                <a:solidFill>
                  <a:schemeClr val="tx1">
                    <a:lumMod val="75000"/>
                    <a:lumOff val="25000"/>
                  </a:schemeClr>
                </a:solidFill>
                <a:latin typeface="+mj-lt"/>
              </a:rPr>
              <a:t>ジャンルも国も超えたアジアの最先端が集まるアートフェアに、今年もクオリティの高いアートを募集。</a:t>
            </a:r>
          </a:p>
        </p:txBody>
      </p:sp>
      <p:cxnSp>
        <p:nvCxnSpPr>
          <p:cNvPr id="21" name="直線コネクタ 20">
            <a:extLst>
              <a:ext uri="{FF2B5EF4-FFF2-40B4-BE49-F238E27FC236}">
                <a16:creationId xmlns:a16="http://schemas.microsoft.com/office/drawing/2014/main" id="{80853B86-EB38-89F3-5FF2-8F93FAA28FA6}"/>
              </a:ext>
            </a:extLst>
          </p:cNvPr>
          <p:cNvCxnSpPr/>
          <p:nvPr/>
        </p:nvCxnSpPr>
        <p:spPr>
          <a:xfrm flipH="1">
            <a:off x="1920710" y="3102396"/>
            <a:ext cx="8220075" cy="0"/>
          </a:xfrm>
          <a:prstGeom prst="line">
            <a:avLst/>
          </a:prstGeom>
          <a:ln cap="rnd" cmpd="thinThick">
            <a:solidFill>
              <a:schemeClr val="tx1"/>
            </a:solidFill>
            <a:bevel/>
            <a:tailEnd type="diamond"/>
          </a:ln>
        </p:spPr>
        <p:style>
          <a:lnRef idx="1">
            <a:schemeClr val="accent1"/>
          </a:lnRef>
          <a:fillRef idx="0">
            <a:schemeClr val="accent1"/>
          </a:fillRef>
          <a:effectRef idx="0">
            <a:schemeClr val="accent1"/>
          </a:effectRef>
          <a:fontRef idx="minor">
            <a:schemeClr val="tx1"/>
          </a:fontRef>
        </p:style>
      </p:cxnSp>
      <p:grpSp>
        <p:nvGrpSpPr>
          <p:cNvPr id="22" name="グループ化 28">
            <a:extLst>
              <a:ext uri="{FF2B5EF4-FFF2-40B4-BE49-F238E27FC236}">
                <a16:creationId xmlns:a16="http://schemas.microsoft.com/office/drawing/2014/main" id="{F01911EB-C1DD-5BC2-7397-983FBE2FD371}"/>
              </a:ext>
            </a:extLst>
          </p:cNvPr>
          <p:cNvGrpSpPr>
            <a:grpSpLocks/>
          </p:cNvGrpSpPr>
          <p:nvPr/>
        </p:nvGrpSpPr>
        <p:grpSpPr bwMode="auto">
          <a:xfrm>
            <a:off x="1898483" y="1350104"/>
            <a:ext cx="8369300" cy="1679575"/>
            <a:chOff x="92397" y="1101613"/>
            <a:chExt cx="8368151" cy="1679451"/>
          </a:xfrm>
        </p:grpSpPr>
        <p:pic>
          <p:nvPicPr>
            <p:cNvPr id="23" name="図 5">
              <a:extLst>
                <a:ext uri="{FF2B5EF4-FFF2-40B4-BE49-F238E27FC236}">
                  <a16:creationId xmlns:a16="http://schemas.microsoft.com/office/drawing/2014/main" id="{1F46E7E8-9A8B-43A5-CCCA-2C17D87C738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397" y="1101613"/>
              <a:ext cx="6800850" cy="167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図 27">
              <a:extLst>
                <a:ext uri="{FF2B5EF4-FFF2-40B4-BE49-F238E27FC236}">
                  <a16:creationId xmlns:a16="http://schemas.microsoft.com/office/drawing/2014/main" id="{EEA08345-D6F0-D815-53EE-9B8F2B19255B}"/>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93247" y="1101613"/>
              <a:ext cx="1567301" cy="167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図 1">
            <a:extLst>
              <a:ext uri="{FF2B5EF4-FFF2-40B4-BE49-F238E27FC236}">
                <a16:creationId xmlns:a16="http://schemas.microsoft.com/office/drawing/2014/main" id="{4163D56B-A6F9-088D-5150-940BC845B6F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165686" y="4487509"/>
            <a:ext cx="2170664" cy="1356665"/>
          </a:xfrm>
          <a:prstGeom prst="rect">
            <a:avLst/>
          </a:prstGeom>
        </p:spPr>
      </p:pic>
    </p:spTree>
    <p:extLst>
      <p:ext uri="{BB962C8B-B14F-4D97-AF65-F5344CB8AC3E}">
        <p14:creationId xmlns:p14="http://schemas.microsoft.com/office/powerpoint/2010/main" val="2117765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四角形: 角を丸くする 12">
            <a:extLst>
              <a:ext uri="{FF2B5EF4-FFF2-40B4-BE49-F238E27FC236}">
                <a16:creationId xmlns:a16="http://schemas.microsoft.com/office/drawing/2014/main" id="{F2FFA27A-037D-18E8-6F6E-A65604F95365}"/>
              </a:ext>
            </a:extLst>
          </p:cNvPr>
          <p:cNvSpPr/>
          <p:nvPr/>
        </p:nvSpPr>
        <p:spPr>
          <a:xfrm>
            <a:off x="1783161" y="3661015"/>
            <a:ext cx="8625678" cy="2160000"/>
          </a:xfrm>
          <a:prstGeom prst="roundRect">
            <a:avLst>
              <a:gd name="adj" fmla="val 7646"/>
            </a:avLst>
          </a:prstGeom>
          <a:solidFill>
            <a:schemeClr val="bg1">
              <a:lumMod val="95000"/>
            </a:schemeClr>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E776B73F-D8FD-8908-8534-93F01F1049C6}"/>
              </a:ext>
            </a:extLst>
          </p:cNvPr>
          <p:cNvSpPr/>
          <p:nvPr/>
        </p:nvSpPr>
        <p:spPr>
          <a:xfrm>
            <a:off x="1783161" y="1333373"/>
            <a:ext cx="8625678" cy="2160000"/>
          </a:xfrm>
          <a:prstGeom prst="roundRect">
            <a:avLst>
              <a:gd name="adj" fmla="val 7646"/>
            </a:avLst>
          </a:prstGeom>
          <a:solidFill>
            <a:schemeClr val="bg1">
              <a:lumMod val="95000"/>
            </a:schemeClr>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プレースホルダー 20">
            <a:extLst>
              <a:ext uri="{FF2B5EF4-FFF2-40B4-BE49-F238E27FC236}">
                <a16:creationId xmlns:a16="http://schemas.microsoft.com/office/drawing/2014/main" id="{695BC5B0-D905-A398-78E7-CF1B8E0465D4}"/>
              </a:ext>
            </a:extLst>
          </p:cNvPr>
          <p:cNvSpPr>
            <a:spLocks noGrp="1"/>
          </p:cNvSpPr>
          <p:nvPr>
            <p:ph type="body" sz="quarter" idx="13"/>
          </p:nvPr>
        </p:nvSpPr>
        <p:spPr/>
        <p:txBody>
          <a:bodyPr/>
          <a:lstStyle/>
          <a:p>
            <a:r>
              <a:rPr lang="ja-JP" altLang="en-US" sz="1800" b="1" u="sng">
                <a:solidFill>
                  <a:schemeClr val="accent1"/>
                </a:solidFill>
              </a:rPr>
              <a:t>株式会社</a:t>
            </a:r>
            <a:r>
              <a:rPr lang="en-US" altLang="ja-JP" sz="1800" b="1" u="sng">
                <a:solidFill>
                  <a:schemeClr val="accent1"/>
                </a:solidFill>
              </a:rPr>
              <a:t>FM802</a:t>
            </a:r>
            <a:r>
              <a:rPr lang="ja-JP" altLang="en-US" sz="1800" b="1" u="sng">
                <a:solidFill>
                  <a:schemeClr val="accent1"/>
                </a:solidFill>
              </a:rPr>
              <a:t>は、日本の</a:t>
            </a:r>
            <a:r>
              <a:rPr lang="en-US" altLang="ja-JP" sz="1800" b="1" u="sng">
                <a:solidFill>
                  <a:schemeClr val="accent1"/>
                </a:solidFill>
              </a:rPr>
              <a:t>FM</a:t>
            </a:r>
            <a:r>
              <a:rPr lang="ja-JP" altLang="en-US" sz="1800" b="1" u="sng">
                <a:solidFill>
                  <a:schemeClr val="accent1"/>
                </a:solidFill>
              </a:rPr>
              <a:t>局で唯一 ”</a:t>
            </a:r>
            <a:r>
              <a:rPr lang="en-US" altLang="ja-JP" sz="1800" b="1" u="sng">
                <a:solidFill>
                  <a:schemeClr val="accent1"/>
                </a:solidFill>
              </a:rPr>
              <a:t>1</a:t>
            </a:r>
            <a:r>
              <a:rPr lang="ja-JP" altLang="en-US" sz="1800" b="1" u="sng">
                <a:solidFill>
                  <a:schemeClr val="accent1"/>
                </a:solidFill>
              </a:rPr>
              <a:t>社</a:t>
            </a:r>
            <a:r>
              <a:rPr lang="en-US" altLang="ja-JP" sz="1800" b="1" u="sng">
                <a:solidFill>
                  <a:schemeClr val="accent1"/>
                </a:solidFill>
              </a:rPr>
              <a:t>2</a:t>
            </a:r>
            <a:r>
              <a:rPr lang="ja-JP" altLang="en-US" sz="1800" b="1" u="sng">
                <a:solidFill>
                  <a:schemeClr val="accent1"/>
                </a:solidFill>
              </a:rPr>
              <a:t>局体制”の放送</a:t>
            </a:r>
          </a:p>
        </p:txBody>
      </p:sp>
      <p:sp>
        <p:nvSpPr>
          <p:cNvPr id="2" name="タイトル 1">
            <a:extLst>
              <a:ext uri="{FF2B5EF4-FFF2-40B4-BE49-F238E27FC236}">
                <a16:creationId xmlns:a16="http://schemas.microsoft.com/office/drawing/2014/main" id="{349078AB-ABFA-B483-2FE8-E9CDB91A9D11}"/>
              </a:ext>
            </a:extLst>
          </p:cNvPr>
          <p:cNvSpPr>
            <a:spLocks noGrp="1"/>
          </p:cNvSpPr>
          <p:nvPr>
            <p:ph type="title"/>
          </p:nvPr>
        </p:nvSpPr>
        <p:spPr/>
        <p:txBody>
          <a:bodyPr>
            <a:normAutofit/>
          </a:bodyPr>
          <a:lstStyle/>
          <a:p>
            <a:r>
              <a:rPr kumimoji="1" lang="ja-JP" altLang="en-US"/>
              <a:t>株式会社</a:t>
            </a:r>
            <a:r>
              <a:rPr kumimoji="1" lang="en-US" altLang="ja-JP"/>
              <a:t>FM802 </a:t>
            </a:r>
            <a:r>
              <a:rPr kumimoji="1" lang="ja-JP" altLang="en-US"/>
              <a:t>について</a:t>
            </a:r>
          </a:p>
        </p:txBody>
      </p:sp>
      <p:sp>
        <p:nvSpPr>
          <p:cNvPr id="4" name="スライド番号プレースホルダー 3">
            <a:extLst>
              <a:ext uri="{FF2B5EF4-FFF2-40B4-BE49-F238E27FC236}">
                <a16:creationId xmlns:a16="http://schemas.microsoft.com/office/drawing/2014/main" id="{3A444E37-CCA3-1EF6-D265-07603B49D915}"/>
              </a:ext>
            </a:extLst>
          </p:cNvPr>
          <p:cNvSpPr>
            <a:spLocks noGrp="1"/>
          </p:cNvSpPr>
          <p:nvPr>
            <p:ph type="sldNum" sz="quarter" idx="12"/>
          </p:nvPr>
        </p:nvSpPr>
        <p:spPr/>
        <p:txBody>
          <a:bodyPr/>
          <a:lstStyle/>
          <a:p>
            <a:pPr>
              <a:defRPr/>
            </a:pPr>
            <a:fld id="{A235EF90-4A2E-483D-8024-7EAC4E40F8E4}" type="slidenum">
              <a:rPr lang="en-US" altLang="ja-JP" smtClean="0"/>
              <a:pPr>
                <a:defRPr/>
              </a:pPr>
              <a:t>3</a:t>
            </a:fld>
            <a:endParaRPr lang="en-US" altLang="ja-JP"/>
          </a:p>
        </p:txBody>
      </p:sp>
      <p:sp>
        <p:nvSpPr>
          <p:cNvPr id="14" name="Rectangle 86">
            <a:extLst>
              <a:ext uri="{FF2B5EF4-FFF2-40B4-BE49-F238E27FC236}">
                <a16:creationId xmlns:a16="http://schemas.microsoft.com/office/drawing/2014/main" id="{DF999EC9-BD4E-5803-52EB-0B3222AE5A84}"/>
              </a:ext>
            </a:extLst>
          </p:cNvPr>
          <p:cNvSpPr>
            <a:spLocks noChangeArrowheads="1"/>
          </p:cNvSpPr>
          <p:nvPr/>
        </p:nvSpPr>
        <p:spPr bwMode="auto">
          <a:xfrm>
            <a:off x="2216487" y="4514607"/>
            <a:ext cx="17780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400" b="1">
                <a:solidFill>
                  <a:schemeClr val="tx1"/>
                </a:solidFill>
                <a:latin typeface="Arial" panose="020B0604020202020204" pitchFamily="34" charset="0"/>
                <a:ea typeface="ＭＳ Ｐゴシック" panose="020B0600070205080204" pitchFamily="50" charset="-128"/>
              </a:defRPr>
            </a:lvl1pPr>
            <a:lvl2pPr marL="37931725" indent="-37474525">
              <a:defRPr kumimoji="1" sz="2400" b="1">
                <a:solidFill>
                  <a:schemeClr val="tx1"/>
                </a:solidFill>
                <a:latin typeface="Arial" panose="020B0604020202020204" pitchFamily="34" charset="0"/>
                <a:ea typeface="ＭＳ Ｐゴシック" panose="020B0600070205080204" pitchFamily="50" charset="-128"/>
              </a:defRPr>
            </a:lvl2pPr>
            <a:lvl3pPr>
              <a:defRPr kumimoji="1" sz="2400" b="1">
                <a:solidFill>
                  <a:schemeClr val="tx1"/>
                </a:solidFill>
                <a:latin typeface="Arial" panose="020B0604020202020204" pitchFamily="34" charset="0"/>
                <a:ea typeface="ＭＳ Ｐゴシック" panose="020B0600070205080204" pitchFamily="50" charset="-128"/>
              </a:defRPr>
            </a:lvl3pPr>
            <a:lvl4pPr>
              <a:defRPr kumimoji="1" sz="2400" b="1">
                <a:solidFill>
                  <a:schemeClr val="tx1"/>
                </a:solidFill>
                <a:latin typeface="Arial" panose="020B0604020202020204" pitchFamily="34" charset="0"/>
                <a:ea typeface="ＭＳ Ｐゴシック" panose="020B0600070205080204" pitchFamily="50" charset="-128"/>
              </a:defRPr>
            </a:lvl4pPr>
            <a:lvl5pPr>
              <a:defRPr kumimoji="1" sz="2400" b="1">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eaLnBrk="0" hangingPunct="0"/>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1995</a:t>
            </a:r>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年</a:t>
            </a:r>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10</a:t>
            </a:r>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月</a:t>
            </a:r>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16</a:t>
            </a:r>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日開局</a:t>
            </a:r>
            <a:endPar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endParaRPr>
          </a:p>
          <a:p>
            <a:pPr eaLnBrk="0" hangingPunct="0"/>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a:t>
            </a:r>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2012</a:t>
            </a:r>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年</a:t>
            </a:r>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4</a:t>
            </a:r>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月から</a:t>
            </a:r>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FM802</a:t>
            </a:r>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が運営）</a:t>
            </a:r>
          </a:p>
        </p:txBody>
      </p:sp>
      <p:sp>
        <p:nvSpPr>
          <p:cNvPr id="19" name="Rectangle 85">
            <a:extLst>
              <a:ext uri="{FF2B5EF4-FFF2-40B4-BE49-F238E27FC236}">
                <a16:creationId xmlns:a16="http://schemas.microsoft.com/office/drawing/2014/main" id="{0B3D16C2-D6E0-D690-3643-3B073CC724DD}"/>
              </a:ext>
            </a:extLst>
          </p:cNvPr>
          <p:cNvSpPr>
            <a:spLocks noChangeArrowheads="1"/>
          </p:cNvSpPr>
          <p:nvPr/>
        </p:nvSpPr>
        <p:spPr bwMode="auto">
          <a:xfrm>
            <a:off x="2216487" y="2113393"/>
            <a:ext cx="11400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400" b="1">
                <a:solidFill>
                  <a:schemeClr val="tx1"/>
                </a:solidFill>
                <a:latin typeface="Arial" panose="020B0604020202020204" pitchFamily="34" charset="0"/>
                <a:ea typeface="ＭＳ Ｐゴシック" panose="020B0600070205080204" pitchFamily="50" charset="-128"/>
              </a:defRPr>
            </a:lvl1pPr>
            <a:lvl2pPr marL="37931725" indent="-37474525">
              <a:defRPr kumimoji="1" sz="2400" b="1">
                <a:solidFill>
                  <a:schemeClr val="tx1"/>
                </a:solidFill>
                <a:latin typeface="Arial" panose="020B0604020202020204" pitchFamily="34" charset="0"/>
                <a:ea typeface="ＭＳ Ｐゴシック" panose="020B0600070205080204" pitchFamily="50" charset="-128"/>
              </a:defRPr>
            </a:lvl2pPr>
            <a:lvl3pPr>
              <a:defRPr kumimoji="1" sz="2400" b="1">
                <a:solidFill>
                  <a:schemeClr val="tx1"/>
                </a:solidFill>
                <a:latin typeface="Arial" panose="020B0604020202020204" pitchFamily="34" charset="0"/>
                <a:ea typeface="ＭＳ Ｐゴシック" panose="020B0600070205080204" pitchFamily="50" charset="-128"/>
              </a:defRPr>
            </a:lvl3pPr>
            <a:lvl4pPr>
              <a:defRPr kumimoji="1" sz="2400" b="1">
                <a:solidFill>
                  <a:schemeClr val="tx1"/>
                </a:solidFill>
                <a:latin typeface="Arial" panose="020B0604020202020204" pitchFamily="34" charset="0"/>
                <a:ea typeface="ＭＳ Ｐゴシック" panose="020B0600070205080204" pitchFamily="50" charset="-128"/>
              </a:defRPr>
            </a:lvl4pPr>
            <a:lvl5pPr>
              <a:defRPr kumimoji="1" sz="2400" b="1">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eaLnBrk="0" hangingPunct="0"/>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1989</a:t>
            </a:r>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年</a:t>
            </a:r>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6</a:t>
            </a:r>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月</a:t>
            </a:r>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1</a:t>
            </a:r>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日開局</a:t>
            </a:r>
          </a:p>
        </p:txBody>
      </p:sp>
      <p:sp>
        <p:nvSpPr>
          <p:cNvPr id="23" name="四角形: 角を丸くする 22">
            <a:extLst>
              <a:ext uri="{FF2B5EF4-FFF2-40B4-BE49-F238E27FC236}">
                <a16:creationId xmlns:a16="http://schemas.microsoft.com/office/drawing/2014/main" id="{EAC11A7A-1EB3-5E8E-060D-FE1498DC3658}"/>
              </a:ext>
            </a:extLst>
          </p:cNvPr>
          <p:cNvSpPr/>
          <p:nvPr/>
        </p:nvSpPr>
        <p:spPr>
          <a:xfrm>
            <a:off x="4661483" y="2143373"/>
            <a:ext cx="5400000" cy="540000"/>
          </a:xfrm>
          <a:prstGeom prst="roundRect">
            <a:avLst/>
          </a:prstGeom>
          <a:solidFill>
            <a:schemeClr val="bg1"/>
          </a:solidFill>
          <a:ln>
            <a:solidFill>
              <a:schemeClr val="tx1">
                <a:lumMod val="75000"/>
                <a:lumOff val="2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sng" strike="noStrike" kern="1200" cap="none" spc="0" normalizeH="0" baseline="0" noProof="0">
                <a:ln>
                  <a:noFill/>
                </a:ln>
                <a:solidFill>
                  <a:srgbClr val="4472C4"/>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FUNKY MUSIC STATION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a:ln>
                  <a:noFill/>
                </a:ln>
                <a:solidFill>
                  <a:prstClr val="black">
                    <a:lumMod val="75000"/>
                    <a:lumOff val="25000"/>
                  </a:prstClr>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～ファンキーな選曲や</a:t>
            </a:r>
            <a:r>
              <a:rPr kumimoji="0" lang="en-US" altLang="ja-JP" sz="1000" b="0" i="0" u="none" strike="noStrike" kern="1200" cap="none" spc="0" normalizeH="0" baseline="0" noProof="0">
                <a:ln>
                  <a:noFill/>
                </a:ln>
                <a:solidFill>
                  <a:prstClr val="black">
                    <a:lumMod val="75000"/>
                    <a:lumOff val="25000"/>
                  </a:prstClr>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DJ</a:t>
            </a:r>
            <a:r>
              <a:rPr kumimoji="0" lang="ja-JP" altLang="en-US" sz="1000" b="0" i="0" u="none" strike="noStrike" kern="1200" cap="none" spc="0" normalizeH="0" baseline="0" noProof="0">
                <a:ln>
                  <a:noFill/>
                </a:ln>
                <a:solidFill>
                  <a:prstClr val="black">
                    <a:lumMod val="75000"/>
                    <a:lumOff val="25000"/>
                  </a:prstClr>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が集結するラジオ局～</a:t>
            </a:r>
          </a:p>
        </p:txBody>
      </p:sp>
      <p:sp>
        <p:nvSpPr>
          <p:cNvPr id="25" name="四角形: 角を丸くする 24">
            <a:extLst>
              <a:ext uri="{FF2B5EF4-FFF2-40B4-BE49-F238E27FC236}">
                <a16:creationId xmlns:a16="http://schemas.microsoft.com/office/drawing/2014/main" id="{87AF17C2-67CB-2396-A1BA-C72065CDCC00}"/>
              </a:ext>
            </a:extLst>
          </p:cNvPr>
          <p:cNvSpPr/>
          <p:nvPr/>
        </p:nvSpPr>
        <p:spPr>
          <a:xfrm>
            <a:off x="4661483" y="1462094"/>
            <a:ext cx="5400000" cy="540000"/>
          </a:xfrm>
          <a:prstGeom prst="roundRect">
            <a:avLst/>
          </a:prstGeom>
          <a:solidFill>
            <a:schemeClr val="bg1"/>
          </a:solidFill>
          <a:ln>
            <a:solidFill>
              <a:schemeClr val="tx1">
                <a:lumMod val="75000"/>
                <a:lumOff val="2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sng" strike="noStrike" kern="1200" cap="none" spc="0" normalizeH="0" baseline="0" noProof="0">
                <a:ln>
                  <a:noFill/>
                </a:ln>
                <a:solidFill>
                  <a:schemeClr val="accent1"/>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16</a:t>
            </a:r>
            <a:r>
              <a:rPr kumimoji="0" lang="ja-JP" altLang="en-US" sz="1400" b="1" i="0" u="sng" strike="noStrike" kern="1200" cap="none" spc="0" normalizeH="0" baseline="0" noProof="0">
                <a:ln>
                  <a:noFill/>
                </a:ln>
                <a:solidFill>
                  <a:schemeClr val="accent1"/>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歳～</a:t>
            </a:r>
            <a:r>
              <a:rPr kumimoji="0" lang="en-US" altLang="ja-JP" sz="1400" b="1" i="0" u="sng" strike="noStrike" kern="1200" cap="none" spc="0" normalizeH="0" baseline="0" noProof="0">
                <a:ln>
                  <a:noFill/>
                </a:ln>
                <a:solidFill>
                  <a:schemeClr val="accent1"/>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34</a:t>
            </a:r>
            <a:r>
              <a:rPr kumimoji="0" lang="ja-JP" altLang="en-US" sz="1400" b="1" i="0" u="sng" strike="noStrike" kern="1200" cap="none" spc="0" normalizeH="0" baseline="0" noProof="0">
                <a:ln>
                  <a:noFill/>
                </a:ln>
                <a:solidFill>
                  <a:schemeClr val="accent1"/>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歳</a:t>
            </a:r>
            <a:r>
              <a:rPr lang="ja-JP" altLang="en-US" sz="1400" b="1" u="sng">
                <a:solidFill>
                  <a:schemeClr val="accent1"/>
                </a:solidFill>
                <a:latin typeface="BIZ UDPゴシック" panose="020B0400000000000000" pitchFamily="50" charset="-128"/>
                <a:ea typeface="BIZ UDPゴシック" panose="020B0400000000000000" pitchFamily="50" charset="-128"/>
                <a:cs typeface="メイリオ" panose="020B0604030504040204" pitchFamily="50" charset="-128"/>
              </a:rPr>
              <a:t>の若年層を中心とした</a:t>
            </a:r>
            <a:r>
              <a:rPr kumimoji="0" lang="ja-JP" altLang="en-US" sz="1400" b="1" i="0" u="sng" strike="noStrike" kern="1200" cap="none" spc="0" normalizeH="0" baseline="0" noProof="0">
                <a:ln>
                  <a:noFill/>
                </a:ln>
                <a:solidFill>
                  <a:schemeClr val="accent1"/>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ターゲット</a:t>
            </a:r>
            <a:endParaRPr kumimoji="0" lang="en-US" altLang="ja-JP" sz="1400" b="1" i="0" u="sng" strike="noStrike" kern="1200" cap="none" spc="0" normalizeH="0" baseline="0" noProof="0">
              <a:ln>
                <a:noFill/>
              </a:ln>
              <a:solidFill>
                <a:schemeClr val="accent1"/>
              </a:solidFill>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000">
                <a:solidFill>
                  <a:schemeClr val="tx1">
                    <a:lumMod val="75000"/>
                    <a:lumOff val="25000"/>
                  </a:schemeClr>
                </a:solidFill>
              </a:rPr>
              <a:t>「</a:t>
            </a:r>
            <a:r>
              <a:rPr lang="en-US" altLang="ja-JP" sz="1000">
                <a:solidFill>
                  <a:schemeClr val="tx1">
                    <a:lumMod val="75000"/>
                    <a:lumOff val="25000"/>
                  </a:schemeClr>
                </a:solidFill>
              </a:rPr>
              <a:t>18</a:t>
            </a:r>
            <a:r>
              <a:rPr lang="ja-JP" altLang="en-US" sz="1000">
                <a:solidFill>
                  <a:schemeClr val="tx1">
                    <a:lumMod val="75000"/>
                    <a:lumOff val="25000"/>
                  </a:schemeClr>
                </a:solidFill>
              </a:rPr>
              <a:t>歳の感性」を持つリスナーに向けた</a:t>
            </a:r>
            <a:r>
              <a:rPr lang="en-US" altLang="ja-JP" sz="1000">
                <a:solidFill>
                  <a:schemeClr val="tx1">
                    <a:lumMod val="75000"/>
                    <a:lumOff val="25000"/>
                  </a:schemeClr>
                </a:solidFill>
              </a:rPr>
              <a:t>MUSIC</a:t>
            </a:r>
            <a:r>
              <a:rPr lang="ja-JP" altLang="en-US" sz="1000">
                <a:solidFill>
                  <a:schemeClr val="tx1">
                    <a:lumMod val="75000"/>
                    <a:lumOff val="25000"/>
                  </a:schemeClr>
                </a:solidFill>
              </a:rPr>
              <a:t>ステーション</a:t>
            </a:r>
            <a:endParaRPr kumimoji="0" lang="ja-JP" altLang="en-US" sz="1400" b="0" i="0" u="none" strike="noStrike" kern="1200" cap="none" spc="0" normalizeH="0" baseline="0" noProof="0">
              <a:ln>
                <a:noFill/>
              </a:ln>
              <a:solidFill>
                <a:schemeClr val="tx1">
                  <a:lumMod val="75000"/>
                  <a:lumOff val="25000"/>
                </a:schemeClr>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26" name="四角形: 角を丸くする 25">
            <a:extLst>
              <a:ext uri="{FF2B5EF4-FFF2-40B4-BE49-F238E27FC236}">
                <a16:creationId xmlns:a16="http://schemas.microsoft.com/office/drawing/2014/main" id="{A2551B47-9F79-F18A-1E80-9E3BD0502E1E}"/>
              </a:ext>
            </a:extLst>
          </p:cNvPr>
          <p:cNvSpPr/>
          <p:nvPr/>
        </p:nvSpPr>
        <p:spPr>
          <a:xfrm>
            <a:off x="4661483" y="2818283"/>
            <a:ext cx="5400000" cy="540000"/>
          </a:xfrm>
          <a:prstGeom prst="roundRect">
            <a:avLst/>
          </a:prstGeom>
          <a:solidFill>
            <a:schemeClr val="bg1"/>
          </a:solidFill>
          <a:ln>
            <a:solidFill>
              <a:schemeClr val="tx1">
                <a:lumMod val="75000"/>
                <a:lumOff val="2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sng" strike="noStrike" kern="1200" cap="none" spc="0" normalizeH="0" baseline="0" noProof="0">
                <a:ln>
                  <a:noFill/>
                </a:ln>
                <a:solidFill>
                  <a:schemeClr val="accent1"/>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meet the music on the radio</a:t>
            </a:r>
            <a:r>
              <a:rPr kumimoji="0" lang="ja-JP" altLang="en-US" sz="1400" b="1" i="0" u="sng" strike="noStrike" kern="1200" cap="none" spc="0" normalizeH="0" baseline="0" noProof="0">
                <a:ln>
                  <a:noFill/>
                </a:ln>
                <a:solidFill>
                  <a:prstClr val="black">
                    <a:lumMod val="75000"/>
                    <a:lumOff val="25000"/>
                  </a:prstClr>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 </a:t>
            </a:r>
            <a:endParaRPr kumimoji="0" lang="en-US" altLang="ja-JP" sz="1400" b="1" i="0" u="sng" strike="noStrike" kern="1200" cap="none" spc="0" normalizeH="0" baseline="0" noProof="0">
              <a:ln>
                <a:noFill/>
              </a:ln>
              <a:solidFill>
                <a:prstClr val="black">
                  <a:lumMod val="75000"/>
                  <a:lumOff val="25000"/>
                </a:prstClr>
              </a:solidFill>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a:ln>
                  <a:noFill/>
                </a:ln>
                <a:solidFill>
                  <a:prstClr val="black">
                    <a:lumMod val="75000"/>
                    <a:lumOff val="25000"/>
                  </a:prstClr>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～ラジオで音楽に出会う～</a:t>
            </a:r>
            <a:endParaRPr kumimoji="0" lang="en-US" altLang="ja-JP" sz="1400" b="0" i="0" u="none" strike="noStrike" kern="1200" cap="none" spc="0" normalizeH="0" baseline="0" noProof="0">
              <a:ln>
                <a:noFill/>
              </a:ln>
              <a:solidFill>
                <a:schemeClr val="accent1"/>
              </a:solidFill>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27" name="四角形: 角を丸くする 26">
            <a:extLst>
              <a:ext uri="{FF2B5EF4-FFF2-40B4-BE49-F238E27FC236}">
                <a16:creationId xmlns:a16="http://schemas.microsoft.com/office/drawing/2014/main" id="{D346CE99-597D-F955-7B39-483D45C7EE86}"/>
              </a:ext>
            </a:extLst>
          </p:cNvPr>
          <p:cNvSpPr/>
          <p:nvPr/>
        </p:nvSpPr>
        <p:spPr>
          <a:xfrm>
            <a:off x="4661483" y="4471015"/>
            <a:ext cx="5400000" cy="540000"/>
          </a:xfrm>
          <a:prstGeom prst="roundRect">
            <a:avLst/>
          </a:prstGeom>
          <a:solidFill>
            <a:schemeClr val="bg1"/>
          </a:solidFill>
          <a:ln>
            <a:solidFill>
              <a:schemeClr val="tx1">
                <a:lumMod val="75000"/>
                <a:lumOff val="2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sng" strike="noStrike" kern="1200" cap="none" spc="0" normalizeH="0" baseline="0" noProof="0">
                <a:ln>
                  <a:noFill/>
                </a:ln>
                <a:solidFill>
                  <a:srgbClr val="4472C4"/>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LIFETIME MUSIC STATION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a:ln>
                  <a:noFill/>
                </a:ln>
                <a:solidFill>
                  <a:prstClr val="black">
                    <a:lumMod val="75000"/>
                    <a:lumOff val="25000"/>
                  </a:prstClr>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～音楽を愛し、そのチカラを信じる人たちへ～</a:t>
            </a:r>
            <a:endParaRPr kumimoji="0" lang="en-US" altLang="ja-JP" sz="1000" b="0" i="0" u="none" strike="noStrike" kern="1200" cap="none" spc="0" normalizeH="0" baseline="0" noProof="0">
              <a:ln>
                <a:noFill/>
              </a:ln>
              <a:solidFill>
                <a:prstClr val="black">
                  <a:lumMod val="75000"/>
                  <a:lumOff val="25000"/>
                </a:prstClr>
              </a:solidFill>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28" name="四角形: 角を丸くする 27">
            <a:extLst>
              <a:ext uri="{FF2B5EF4-FFF2-40B4-BE49-F238E27FC236}">
                <a16:creationId xmlns:a16="http://schemas.microsoft.com/office/drawing/2014/main" id="{CBB79C39-8383-2751-0950-9310E8F85D1B}"/>
              </a:ext>
            </a:extLst>
          </p:cNvPr>
          <p:cNvSpPr/>
          <p:nvPr/>
        </p:nvSpPr>
        <p:spPr>
          <a:xfrm>
            <a:off x="4661483" y="3791656"/>
            <a:ext cx="5400000" cy="540000"/>
          </a:xfrm>
          <a:prstGeom prst="roundRect">
            <a:avLst/>
          </a:prstGeom>
          <a:solidFill>
            <a:schemeClr val="bg1"/>
          </a:solidFill>
          <a:ln>
            <a:solidFill>
              <a:schemeClr val="tx1">
                <a:lumMod val="75000"/>
                <a:lumOff val="2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sng" strike="noStrike" kern="1200" cap="none" spc="0" normalizeH="0" baseline="0" noProof="0">
                <a:ln>
                  <a:noFill/>
                </a:ln>
                <a:solidFill>
                  <a:schemeClr val="accent1"/>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Over</a:t>
            </a:r>
            <a:r>
              <a:rPr lang="ja-JP" altLang="en-US" sz="1400" b="1" u="sng">
                <a:solidFill>
                  <a:schemeClr val="accent1"/>
                </a:solidFill>
                <a:latin typeface="BIZ UDPゴシック" panose="020B0400000000000000" pitchFamily="50" charset="-128"/>
                <a:ea typeface="BIZ UDPゴシック" panose="020B0400000000000000" pitchFamily="50" charset="-128"/>
                <a:cs typeface="メイリオ" panose="020B0604030504040204" pitchFamily="50" charset="-128"/>
              </a:rPr>
              <a:t> </a:t>
            </a:r>
            <a:r>
              <a:rPr kumimoji="0" lang="en-US" altLang="ja-JP" sz="1400" b="1" i="0" u="sng" strike="noStrike" kern="1200" cap="none" spc="0" normalizeH="0" baseline="0" noProof="0">
                <a:ln>
                  <a:noFill/>
                </a:ln>
                <a:solidFill>
                  <a:schemeClr val="accent1"/>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40</a:t>
            </a:r>
            <a:r>
              <a:rPr kumimoji="0" lang="ja-JP" altLang="en-US" sz="1400" b="1" i="0" u="sng" strike="noStrike" kern="1200" cap="none" spc="0" normalizeH="0" baseline="0" noProof="0">
                <a:ln>
                  <a:noFill/>
                </a:ln>
                <a:solidFill>
                  <a:schemeClr val="accent1"/>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を中心としターゲット</a:t>
            </a:r>
            <a:endParaRPr kumimoji="0" lang="en-US" altLang="ja-JP" sz="1400" b="1" i="0" u="sng" strike="noStrike" kern="1200" cap="none" spc="0" normalizeH="0" baseline="0" noProof="0">
              <a:ln>
                <a:noFill/>
              </a:ln>
              <a:solidFill>
                <a:schemeClr val="accent1"/>
              </a:solidFill>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より幅広く</a:t>
            </a:r>
            <a:r>
              <a:rPr kumimoji="0" lang="en-US" altLang="ja-JP" sz="10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40</a:t>
            </a:r>
            <a:r>
              <a:rPr kumimoji="0" lang="ja-JP" altLang="en-US" sz="10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代・</a:t>
            </a:r>
            <a:r>
              <a:rPr kumimoji="0" lang="en-US" altLang="ja-JP" sz="10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50</a:t>
            </a:r>
            <a:r>
              <a:rPr kumimoji="0" lang="ja-JP" altLang="en-US" sz="10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代・</a:t>
            </a:r>
            <a:r>
              <a:rPr kumimoji="0" lang="en-US" altLang="ja-JP" sz="10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60</a:t>
            </a:r>
            <a:r>
              <a:rPr kumimoji="0" lang="ja-JP" altLang="en-US" sz="10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代を中心に、</a:t>
            </a:r>
            <a:r>
              <a:rPr kumimoji="0" lang="en-US" altLang="ja-JP" sz="10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30</a:t>
            </a:r>
            <a:r>
              <a:rPr kumimoji="0" lang="ja-JP" altLang="en-US" sz="10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代後半へも届ける</a:t>
            </a:r>
            <a:endParaRPr kumimoji="0" lang="ja-JP" altLang="en-US" sz="1200" b="0" i="0" u="none" strike="noStrike" kern="1200" cap="none" spc="0" normalizeH="0" baseline="0" noProof="0">
              <a:ln>
                <a:noFill/>
              </a:ln>
              <a:solidFill>
                <a:schemeClr val="accent1"/>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29" name="四角形: 角を丸くする 28">
            <a:extLst>
              <a:ext uri="{FF2B5EF4-FFF2-40B4-BE49-F238E27FC236}">
                <a16:creationId xmlns:a16="http://schemas.microsoft.com/office/drawing/2014/main" id="{4AB9C9FB-A88F-5315-564E-00809C21A8A2}"/>
              </a:ext>
            </a:extLst>
          </p:cNvPr>
          <p:cNvSpPr/>
          <p:nvPr/>
        </p:nvSpPr>
        <p:spPr>
          <a:xfrm>
            <a:off x="4661483" y="5150374"/>
            <a:ext cx="5400000" cy="540000"/>
          </a:xfrm>
          <a:prstGeom prst="roundRect">
            <a:avLst/>
          </a:prstGeom>
          <a:solidFill>
            <a:schemeClr val="bg1"/>
          </a:solidFill>
          <a:ln>
            <a:solidFill>
              <a:schemeClr val="tx1">
                <a:lumMod val="75000"/>
                <a:lumOff val="2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sng" strike="noStrike" kern="1200" cap="none" spc="0" normalizeH="0" baseline="0" noProof="0">
                <a:ln>
                  <a:noFill/>
                </a:ln>
                <a:solidFill>
                  <a:schemeClr val="accent1"/>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文化、エンターテインメントを関西で唯一の「広域免許」で</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a:ln>
                  <a:noFill/>
                </a:ln>
                <a:solidFill>
                  <a:prstClr val="black">
                    <a:lumMod val="75000"/>
                    <a:lumOff val="25000"/>
                  </a:prstClr>
                </a:solidFill>
                <a:uLnTx/>
                <a:uFillTx/>
                <a:latin typeface="BIZ UDPゴシック" panose="020B0400000000000000" pitchFamily="50" charset="-128"/>
                <a:ea typeface="BIZ UDPゴシック" panose="020B0400000000000000" pitchFamily="50" charset="-128"/>
                <a:cs typeface="メイリオ" panose="020B0604030504040204" pitchFamily="50" charset="-128"/>
              </a:rPr>
              <a:t>時代も国境もジャンルも越境し、現在と過去と未来を繋ぐ選曲で演出する豊かな音楽体験</a:t>
            </a:r>
          </a:p>
        </p:txBody>
      </p:sp>
      <p:pic>
        <p:nvPicPr>
          <p:cNvPr id="11" name="図 10">
            <a:extLst>
              <a:ext uri="{FF2B5EF4-FFF2-40B4-BE49-F238E27FC236}">
                <a16:creationId xmlns:a16="http://schemas.microsoft.com/office/drawing/2014/main" id="{5E55E3B5-7FF3-5393-E05E-FCDFA052708E}"/>
              </a:ext>
            </a:extLst>
          </p:cNvPr>
          <p:cNvPicPr>
            <a:picLocks noChangeAspect="1"/>
          </p:cNvPicPr>
          <p:nvPr/>
        </p:nvPicPr>
        <p:blipFill>
          <a:blip r:embed="rId2"/>
          <a:stretch>
            <a:fillRect/>
          </a:stretch>
        </p:blipFill>
        <p:spPr>
          <a:xfrm>
            <a:off x="2278854" y="1534030"/>
            <a:ext cx="1833158" cy="464400"/>
          </a:xfrm>
          <a:prstGeom prst="rect">
            <a:avLst/>
          </a:prstGeom>
        </p:spPr>
      </p:pic>
      <p:sp>
        <p:nvSpPr>
          <p:cNvPr id="15" name="Text Box 41">
            <a:extLst>
              <a:ext uri="{FF2B5EF4-FFF2-40B4-BE49-F238E27FC236}">
                <a16:creationId xmlns:a16="http://schemas.microsoft.com/office/drawing/2014/main" id="{DDA79205-D956-DC66-7D21-A030C9E2AFDD}"/>
              </a:ext>
            </a:extLst>
          </p:cNvPr>
          <p:cNvSpPr txBox="1">
            <a:spLocks noChangeArrowheads="1"/>
          </p:cNvSpPr>
          <p:nvPr/>
        </p:nvSpPr>
        <p:spPr bwMode="auto">
          <a:xfrm>
            <a:off x="2216487" y="2269266"/>
            <a:ext cx="79438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b="1">
                <a:solidFill>
                  <a:schemeClr val="tx1"/>
                </a:solidFill>
                <a:latin typeface="Arial" panose="020B0604020202020204" pitchFamily="34" charset="0"/>
                <a:ea typeface="ＭＳ Ｐゴシック" panose="020B0600070205080204" pitchFamily="50" charset="-128"/>
              </a:defRPr>
            </a:lvl1pPr>
            <a:lvl2pPr marL="37931725" indent="-37474525">
              <a:defRPr kumimoji="1" sz="2400" b="1">
                <a:solidFill>
                  <a:schemeClr val="tx1"/>
                </a:solidFill>
                <a:latin typeface="Arial" panose="020B0604020202020204" pitchFamily="34" charset="0"/>
                <a:ea typeface="ＭＳ Ｐゴシック" panose="020B0600070205080204" pitchFamily="50" charset="-128"/>
              </a:defRPr>
            </a:lvl2pPr>
            <a:lvl3pPr>
              <a:defRPr kumimoji="1" sz="2400" b="1">
                <a:solidFill>
                  <a:schemeClr val="tx1"/>
                </a:solidFill>
                <a:latin typeface="Arial" panose="020B0604020202020204" pitchFamily="34" charset="0"/>
                <a:ea typeface="ＭＳ Ｐゴシック" panose="020B0600070205080204" pitchFamily="50" charset="-128"/>
              </a:defRPr>
            </a:lvl3pPr>
            <a:lvl4pPr>
              <a:defRPr kumimoji="1" sz="2400" b="1">
                <a:solidFill>
                  <a:schemeClr val="tx1"/>
                </a:solidFill>
                <a:latin typeface="Arial" panose="020B0604020202020204" pitchFamily="34" charset="0"/>
                <a:ea typeface="ＭＳ Ｐゴシック" panose="020B0600070205080204" pitchFamily="50" charset="-128"/>
              </a:defRPr>
            </a:lvl4pPr>
            <a:lvl5pPr>
              <a:defRPr kumimoji="1" sz="2400" b="1">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周波数</a:t>
            </a:r>
          </a:p>
          <a:p>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コールサイン</a:t>
            </a:r>
          </a:p>
          <a:p>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出力</a:t>
            </a:r>
          </a:p>
          <a:p>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放送エリア</a:t>
            </a:r>
          </a:p>
          <a:p>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送信所</a:t>
            </a:r>
          </a:p>
          <a:p>
            <a:endPar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endParaRPr>
          </a:p>
          <a:p>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中継局</a:t>
            </a:r>
          </a:p>
        </p:txBody>
      </p:sp>
      <p:sp>
        <p:nvSpPr>
          <p:cNvPr id="16" name="Text Box 42">
            <a:extLst>
              <a:ext uri="{FF2B5EF4-FFF2-40B4-BE49-F238E27FC236}">
                <a16:creationId xmlns:a16="http://schemas.microsoft.com/office/drawing/2014/main" id="{F3430220-901C-1917-F192-D5BCF25C0047}"/>
              </a:ext>
            </a:extLst>
          </p:cNvPr>
          <p:cNvSpPr txBox="1">
            <a:spLocks noChangeArrowheads="1"/>
          </p:cNvSpPr>
          <p:nvPr/>
        </p:nvSpPr>
        <p:spPr bwMode="auto">
          <a:xfrm>
            <a:off x="2866985" y="2269266"/>
            <a:ext cx="183370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b="1">
                <a:solidFill>
                  <a:schemeClr val="tx1"/>
                </a:solidFill>
                <a:latin typeface="Arial" panose="020B0604020202020204" pitchFamily="34" charset="0"/>
                <a:ea typeface="ＭＳ Ｐゴシック" panose="020B0600070205080204" pitchFamily="50" charset="-128"/>
              </a:defRPr>
            </a:lvl1pPr>
            <a:lvl2pPr marL="37931725" indent="-37474525">
              <a:defRPr kumimoji="1" sz="2400" b="1">
                <a:solidFill>
                  <a:schemeClr val="tx1"/>
                </a:solidFill>
                <a:latin typeface="Arial" panose="020B0604020202020204" pitchFamily="34" charset="0"/>
                <a:ea typeface="ＭＳ Ｐゴシック" panose="020B0600070205080204" pitchFamily="50" charset="-128"/>
              </a:defRPr>
            </a:lvl2pPr>
            <a:lvl3pPr>
              <a:defRPr kumimoji="1" sz="2400" b="1">
                <a:solidFill>
                  <a:schemeClr val="tx1"/>
                </a:solidFill>
                <a:latin typeface="Arial" panose="020B0604020202020204" pitchFamily="34" charset="0"/>
                <a:ea typeface="ＭＳ Ｐゴシック" panose="020B0600070205080204" pitchFamily="50" charset="-128"/>
              </a:defRPr>
            </a:lvl3pPr>
            <a:lvl4pPr>
              <a:defRPr kumimoji="1" sz="2400" b="1">
                <a:solidFill>
                  <a:schemeClr val="tx1"/>
                </a:solidFill>
                <a:latin typeface="Arial" panose="020B0604020202020204" pitchFamily="34" charset="0"/>
                <a:ea typeface="ＭＳ Ｐゴシック" panose="020B0600070205080204" pitchFamily="50" charset="-128"/>
              </a:defRPr>
            </a:lvl4pPr>
            <a:lvl5pPr>
              <a:defRPr kumimoji="1" sz="2400" b="1">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80.2MHz</a:t>
            </a:r>
          </a:p>
          <a:p>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JOFV-FM</a:t>
            </a:r>
          </a:p>
          <a:p>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10kw</a:t>
            </a:r>
          </a:p>
          <a:p>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関西圏（約</a:t>
            </a:r>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1900</a:t>
            </a:r>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万人）</a:t>
            </a:r>
          </a:p>
          <a:p>
            <a:pPr eaLnBrk="0" hangingPunct="0"/>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大阪府大東市北条</a:t>
            </a:r>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2377</a:t>
            </a:r>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　</a:t>
            </a:r>
          </a:p>
          <a:p>
            <a:pPr eaLnBrk="0" hangingPunct="0"/>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飯盛山（</a:t>
            </a:r>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343.5</a:t>
            </a:r>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ｍ）</a:t>
            </a:r>
          </a:p>
          <a:p>
            <a:pPr eaLnBrk="0" hangingPunct="0"/>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大阪府豊能郡能勢町野間西山</a:t>
            </a:r>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88</a:t>
            </a:r>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　</a:t>
            </a:r>
          </a:p>
          <a:p>
            <a:pPr eaLnBrk="0" hangingPunct="0"/>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野間西山（</a:t>
            </a:r>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423.3</a:t>
            </a:r>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ｍ）</a:t>
            </a:r>
          </a:p>
        </p:txBody>
      </p:sp>
      <p:sp>
        <p:nvSpPr>
          <p:cNvPr id="17" name="Text Box 48">
            <a:extLst>
              <a:ext uri="{FF2B5EF4-FFF2-40B4-BE49-F238E27FC236}">
                <a16:creationId xmlns:a16="http://schemas.microsoft.com/office/drawing/2014/main" id="{ED2C829A-1E2A-1878-6BFA-3457D5F7E5C1}"/>
              </a:ext>
            </a:extLst>
          </p:cNvPr>
          <p:cNvSpPr txBox="1">
            <a:spLocks noChangeArrowheads="1"/>
          </p:cNvSpPr>
          <p:nvPr/>
        </p:nvSpPr>
        <p:spPr bwMode="auto">
          <a:xfrm>
            <a:off x="2216487" y="4787072"/>
            <a:ext cx="7473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b="1">
                <a:solidFill>
                  <a:schemeClr val="tx1"/>
                </a:solidFill>
                <a:latin typeface="Arial" panose="020B0604020202020204" pitchFamily="34" charset="0"/>
                <a:ea typeface="ＭＳ Ｐゴシック" panose="020B0600070205080204" pitchFamily="50" charset="-128"/>
              </a:defRPr>
            </a:lvl1pPr>
            <a:lvl2pPr marL="37931725" indent="-37474525">
              <a:defRPr kumimoji="1" sz="2400" b="1">
                <a:solidFill>
                  <a:schemeClr val="tx1"/>
                </a:solidFill>
                <a:latin typeface="Arial" panose="020B0604020202020204" pitchFamily="34" charset="0"/>
                <a:ea typeface="ＭＳ Ｐゴシック" panose="020B0600070205080204" pitchFamily="50" charset="-128"/>
              </a:defRPr>
            </a:lvl2pPr>
            <a:lvl3pPr>
              <a:defRPr kumimoji="1" sz="2400" b="1">
                <a:solidFill>
                  <a:schemeClr val="tx1"/>
                </a:solidFill>
                <a:latin typeface="Arial" panose="020B0604020202020204" pitchFamily="34" charset="0"/>
                <a:ea typeface="ＭＳ Ｐゴシック" panose="020B0600070205080204" pitchFamily="50" charset="-128"/>
              </a:defRPr>
            </a:lvl3pPr>
            <a:lvl4pPr>
              <a:defRPr kumimoji="1" sz="2400" b="1">
                <a:solidFill>
                  <a:schemeClr val="tx1"/>
                </a:solidFill>
                <a:latin typeface="Arial" panose="020B0604020202020204" pitchFamily="34" charset="0"/>
                <a:ea typeface="ＭＳ Ｐゴシック" panose="020B0600070205080204" pitchFamily="50" charset="-128"/>
              </a:defRPr>
            </a:lvl4pPr>
            <a:lvl5pPr>
              <a:defRPr kumimoji="1" sz="2400" b="1">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周波数</a:t>
            </a:r>
          </a:p>
          <a:p>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コールサイン</a:t>
            </a:r>
          </a:p>
          <a:p>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出力</a:t>
            </a:r>
          </a:p>
          <a:p>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放送エリア</a:t>
            </a:r>
          </a:p>
          <a:p>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送信所</a:t>
            </a:r>
          </a:p>
        </p:txBody>
      </p:sp>
      <p:sp>
        <p:nvSpPr>
          <p:cNvPr id="18" name="Text Box 49">
            <a:extLst>
              <a:ext uri="{FF2B5EF4-FFF2-40B4-BE49-F238E27FC236}">
                <a16:creationId xmlns:a16="http://schemas.microsoft.com/office/drawing/2014/main" id="{750A9A23-D9BE-2402-8090-1225220C65C4}"/>
              </a:ext>
            </a:extLst>
          </p:cNvPr>
          <p:cNvSpPr txBox="1">
            <a:spLocks noChangeArrowheads="1"/>
          </p:cNvSpPr>
          <p:nvPr/>
        </p:nvSpPr>
        <p:spPr bwMode="auto">
          <a:xfrm>
            <a:off x="2866985" y="4787072"/>
            <a:ext cx="15969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b="1">
                <a:solidFill>
                  <a:schemeClr val="tx1"/>
                </a:solidFill>
                <a:latin typeface="Arial" panose="020B0604020202020204" pitchFamily="34" charset="0"/>
                <a:ea typeface="ＭＳ Ｐゴシック" panose="020B0600070205080204" pitchFamily="50" charset="-128"/>
              </a:defRPr>
            </a:lvl1pPr>
            <a:lvl2pPr marL="37931725" indent="-37474525">
              <a:defRPr kumimoji="1" sz="2400" b="1">
                <a:solidFill>
                  <a:schemeClr val="tx1"/>
                </a:solidFill>
                <a:latin typeface="Arial" panose="020B0604020202020204" pitchFamily="34" charset="0"/>
                <a:ea typeface="ＭＳ Ｐゴシック" panose="020B0600070205080204" pitchFamily="50" charset="-128"/>
              </a:defRPr>
            </a:lvl2pPr>
            <a:lvl3pPr>
              <a:defRPr kumimoji="1" sz="2400" b="1">
                <a:solidFill>
                  <a:schemeClr val="tx1"/>
                </a:solidFill>
                <a:latin typeface="Arial" panose="020B0604020202020204" pitchFamily="34" charset="0"/>
                <a:ea typeface="ＭＳ Ｐゴシック" panose="020B0600070205080204" pitchFamily="50" charset="-128"/>
              </a:defRPr>
            </a:lvl3pPr>
            <a:lvl4pPr>
              <a:defRPr kumimoji="1" sz="2400" b="1">
                <a:solidFill>
                  <a:schemeClr val="tx1"/>
                </a:solidFill>
                <a:latin typeface="Arial" panose="020B0604020202020204" pitchFamily="34" charset="0"/>
                <a:ea typeface="ＭＳ Ｐゴシック" panose="020B0600070205080204" pitchFamily="50" charset="-128"/>
              </a:defRPr>
            </a:lvl4pPr>
            <a:lvl5pPr>
              <a:defRPr kumimoji="1" sz="2400" b="1">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76.5MHz</a:t>
            </a:r>
          </a:p>
          <a:p>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JOAV-FM</a:t>
            </a:r>
          </a:p>
          <a:p>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10kw</a:t>
            </a:r>
          </a:p>
          <a:p>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関西圏（約</a:t>
            </a:r>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2000</a:t>
            </a:r>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万人）</a:t>
            </a:r>
          </a:p>
          <a:p>
            <a:pPr eaLnBrk="0" hangingPunct="0"/>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大阪府東大阪市上石切町</a:t>
            </a:r>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2</a:t>
            </a:r>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丁目</a:t>
            </a:r>
            <a:endPar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endParaRPr>
          </a:p>
          <a:p>
            <a:pPr eaLnBrk="0" hangingPunct="0"/>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1451-23</a:t>
            </a:r>
          </a:p>
          <a:p>
            <a:pPr eaLnBrk="0" hangingPunct="0"/>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生駒山（</a:t>
            </a:r>
            <a:r>
              <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620.6</a:t>
            </a:r>
            <a:r>
              <a:rPr lang="ja-JP" altLang="en-US"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rPr>
              <a:t>ｍ）</a:t>
            </a:r>
            <a:endParaRPr lang="en-US" altLang="ja-JP" sz="800" b="0">
              <a:solidFill>
                <a:schemeClr val="tx1">
                  <a:lumMod val="75000"/>
                  <a:lumOff val="25000"/>
                </a:schemeClr>
              </a:solidFill>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8" name="四角形: 角を丸くする 7">
            <a:extLst>
              <a:ext uri="{FF2B5EF4-FFF2-40B4-BE49-F238E27FC236}">
                <a16:creationId xmlns:a16="http://schemas.microsoft.com/office/drawing/2014/main" id="{097F3656-1D93-472F-50A0-0446C5A6E734}"/>
              </a:ext>
            </a:extLst>
          </p:cNvPr>
          <p:cNvSpPr/>
          <p:nvPr/>
        </p:nvSpPr>
        <p:spPr>
          <a:xfrm>
            <a:off x="1247996" y="3576334"/>
            <a:ext cx="1116000" cy="360000"/>
          </a:xfrm>
          <a:prstGeom prst="roundRect">
            <a:avLst>
              <a:gd name="adj" fmla="val 50000"/>
            </a:avLst>
          </a:prstGeom>
          <a:solidFill>
            <a:schemeClr val="accent4">
              <a:lumMod val="20000"/>
              <a:lumOff val="80000"/>
            </a:schemeClr>
          </a:solidFill>
          <a:ln w="190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a:ln>
                  <a:noFill/>
                </a:ln>
                <a:solidFill>
                  <a:prstClr val="black"/>
                </a:solidFill>
                <a:effectLst/>
                <a:uLnTx/>
                <a:uFillTx/>
                <a:latin typeface="ADLaM Display" panose="02010000000000000000" pitchFamily="2" charset="0"/>
                <a:ea typeface="ADLaM Display" panose="02010000000000000000" pitchFamily="2" charset="0"/>
                <a:cs typeface="ADLaM Display" panose="02010000000000000000" pitchFamily="2" charset="0"/>
              </a:rPr>
              <a:t>Re-Sort</a:t>
            </a:r>
            <a:endParaRPr kumimoji="0" lang="ja-JP" altLang="en-US" sz="1800" b="1" i="0" u="none" strike="noStrike" kern="1200" cap="none" spc="0" normalizeH="0" baseline="0" noProof="0">
              <a:ln>
                <a:noFill/>
              </a:ln>
              <a:solidFill>
                <a:prstClr val="black"/>
              </a:solidFill>
              <a:effectLst/>
              <a:uLnTx/>
              <a:uFillTx/>
              <a:latin typeface="ADLaM Display" panose="02010000000000000000" pitchFamily="2" charset="0"/>
              <a:ea typeface="BIZ UDPゴシック"/>
              <a:cs typeface="ADLaM Display" panose="02010000000000000000" pitchFamily="2" charset="0"/>
            </a:endParaRPr>
          </a:p>
        </p:txBody>
      </p:sp>
      <p:pic>
        <p:nvPicPr>
          <p:cNvPr id="3" name="図 2">
            <a:extLst>
              <a:ext uri="{FF2B5EF4-FFF2-40B4-BE49-F238E27FC236}">
                <a16:creationId xmlns:a16="http://schemas.microsoft.com/office/drawing/2014/main" id="{F010EE49-09F9-B818-597D-1B631C791332}"/>
              </a:ext>
            </a:extLst>
          </p:cNvPr>
          <p:cNvPicPr>
            <a:picLocks noChangeAspect="1"/>
          </p:cNvPicPr>
          <p:nvPr/>
        </p:nvPicPr>
        <p:blipFill>
          <a:blip r:embed="rId3"/>
          <a:stretch>
            <a:fillRect/>
          </a:stretch>
        </p:blipFill>
        <p:spPr>
          <a:xfrm>
            <a:off x="2309967" y="3824267"/>
            <a:ext cx="1770931" cy="648000"/>
          </a:xfrm>
          <a:prstGeom prst="rect">
            <a:avLst/>
          </a:prstGeom>
        </p:spPr>
      </p:pic>
    </p:spTree>
    <p:extLst>
      <p:ext uri="{BB962C8B-B14F-4D97-AF65-F5344CB8AC3E}">
        <p14:creationId xmlns:p14="http://schemas.microsoft.com/office/powerpoint/2010/main" val="913192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E90D0-DEF8-DCC5-D2EA-034D62E76BAE}"/>
            </a:ext>
          </a:extLst>
        </p:cNvPr>
        <p:cNvGrpSpPr/>
        <p:nvPr/>
      </p:nvGrpSpPr>
      <p:grpSpPr>
        <a:xfrm>
          <a:off x="0" y="0"/>
          <a:ext cx="0" cy="0"/>
          <a:chOff x="0" y="0"/>
          <a:chExt cx="0" cy="0"/>
        </a:xfrm>
      </p:grpSpPr>
      <p:sp>
        <p:nvSpPr>
          <p:cNvPr id="21" name="テキスト プレースホルダー 20">
            <a:extLst>
              <a:ext uri="{FF2B5EF4-FFF2-40B4-BE49-F238E27FC236}">
                <a16:creationId xmlns:a16="http://schemas.microsoft.com/office/drawing/2014/main" id="{B03D5D28-3240-59FE-2166-0284568F172E}"/>
              </a:ext>
            </a:extLst>
          </p:cNvPr>
          <p:cNvSpPr>
            <a:spLocks noGrp="1"/>
          </p:cNvSpPr>
          <p:nvPr>
            <p:ph type="body" sz="quarter" idx="13"/>
          </p:nvPr>
        </p:nvSpPr>
        <p:spPr/>
        <p:txBody>
          <a:bodyPr/>
          <a:lstStyle/>
          <a:p>
            <a:r>
              <a:rPr lang="en-US" altLang="ja-JP" sz="1800" b="1" u="sng">
                <a:solidFill>
                  <a:schemeClr val="accent1"/>
                </a:solidFill>
              </a:rPr>
              <a:t>FM802 / FM COCOLO </a:t>
            </a:r>
            <a:r>
              <a:rPr lang="ja-JP" altLang="en-US" sz="1800" b="1" u="sng">
                <a:solidFill>
                  <a:schemeClr val="accent1"/>
                </a:solidFill>
              </a:rPr>
              <a:t>の聴取率から見る影響力</a:t>
            </a:r>
          </a:p>
        </p:txBody>
      </p:sp>
      <p:sp>
        <p:nvSpPr>
          <p:cNvPr id="2" name="タイトル 1">
            <a:extLst>
              <a:ext uri="{FF2B5EF4-FFF2-40B4-BE49-F238E27FC236}">
                <a16:creationId xmlns:a16="http://schemas.microsoft.com/office/drawing/2014/main" id="{9C018808-DBCD-15B1-900A-E6AA0A3F2FB0}"/>
              </a:ext>
            </a:extLst>
          </p:cNvPr>
          <p:cNvSpPr>
            <a:spLocks noGrp="1"/>
          </p:cNvSpPr>
          <p:nvPr>
            <p:ph type="title"/>
          </p:nvPr>
        </p:nvSpPr>
        <p:spPr/>
        <p:txBody>
          <a:bodyPr>
            <a:normAutofit/>
          </a:bodyPr>
          <a:lstStyle/>
          <a:p>
            <a:r>
              <a:rPr kumimoji="1" lang="ja-JP" altLang="en-US"/>
              <a:t>株式会社</a:t>
            </a:r>
            <a:r>
              <a:rPr kumimoji="1" lang="en-US" altLang="ja-JP"/>
              <a:t>FM802 </a:t>
            </a:r>
            <a:r>
              <a:rPr kumimoji="1" lang="ja-JP" altLang="en-US"/>
              <a:t>について</a:t>
            </a:r>
          </a:p>
        </p:txBody>
      </p:sp>
      <p:sp>
        <p:nvSpPr>
          <p:cNvPr id="4" name="スライド番号プレースホルダー 3">
            <a:extLst>
              <a:ext uri="{FF2B5EF4-FFF2-40B4-BE49-F238E27FC236}">
                <a16:creationId xmlns:a16="http://schemas.microsoft.com/office/drawing/2014/main" id="{479D8E4A-C247-42C4-4B6E-7669C5637FEB}"/>
              </a:ext>
            </a:extLst>
          </p:cNvPr>
          <p:cNvSpPr>
            <a:spLocks noGrp="1"/>
          </p:cNvSpPr>
          <p:nvPr>
            <p:ph type="sldNum" sz="quarter" idx="12"/>
          </p:nvPr>
        </p:nvSpPr>
        <p:spPr/>
        <p:txBody>
          <a:bodyPr/>
          <a:lstStyle/>
          <a:p>
            <a:pPr>
              <a:defRPr/>
            </a:pPr>
            <a:fld id="{A235EF90-4A2E-483D-8024-7EAC4E40F8E4}" type="slidenum">
              <a:rPr lang="en-US" altLang="ja-JP" smtClean="0"/>
              <a:pPr>
                <a:defRPr/>
              </a:pPr>
              <a:t>4</a:t>
            </a:fld>
            <a:endParaRPr lang="en-US" altLang="ja-JP"/>
          </a:p>
        </p:txBody>
      </p:sp>
      <p:sp>
        <p:nvSpPr>
          <p:cNvPr id="35" name="正方形/長方形 34">
            <a:extLst>
              <a:ext uri="{FF2B5EF4-FFF2-40B4-BE49-F238E27FC236}">
                <a16:creationId xmlns:a16="http://schemas.microsoft.com/office/drawing/2014/main" id="{BC66A93A-D79C-A0A6-1689-C7613C928821}"/>
              </a:ext>
            </a:extLst>
          </p:cNvPr>
          <p:cNvSpPr/>
          <p:nvPr/>
        </p:nvSpPr>
        <p:spPr>
          <a:xfrm>
            <a:off x="1956001" y="1600331"/>
            <a:ext cx="8280000" cy="3414433"/>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7" name="グラフ 36">
            <a:extLst>
              <a:ext uri="{FF2B5EF4-FFF2-40B4-BE49-F238E27FC236}">
                <a16:creationId xmlns:a16="http://schemas.microsoft.com/office/drawing/2014/main" id="{31B4A623-6B05-2BF6-36F6-8E47C6ABDE2A}"/>
              </a:ext>
            </a:extLst>
          </p:cNvPr>
          <p:cNvGraphicFramePr/>
          <p:nvPr>
            <p:extLst>
              <p:ext uri="{D42A27DB-BD31-4B8C-83A1-F6EECF244321}">
                <p14:modId xmlns:p14="http://schemas.microsoft.com/office/powerpoint/2010/main" val="2044889211"/>
              </p:ext>
            </p:extLst>
          </p:nvPr>
        </p:nvGraphicFramePr>
        <p:xfrm>
          <a:off x="2153920" y="2164181"/>
          <a:ext cx="2499360" cy="2351669"/>
        </p:xfrm>
        <a:graphic>
          <a:graphicData uri="http://schemas.openxmlformats.org/drawingml/2006/chart">
            <c:chart xmlns:c="http://schemas.openxmlformats.org/drawingml/2006/chart" xmlns:r="http://schemas.openxmlformats.org/officeDocument/2006/relationships" r:id="rId3"/>
          </a:graphicData>
        </a:graphic>
      </p:graphicFrame>
      <p:sp>
        <p:nvSpPr>
          <p:cNvPr id="42" name="Text Box 4">
            <a:extLst>
              <a:ext uri="{FF2B5EF4-FFF2-40B4-BE49-F238E27FC236}">
                <a16:creationId xmlns:a16="http://schemas.microsoft.com/office/drawing/2014/main" id="{C4E556CE-6592-1EFD-E15B-C4A988C67C38}"/>
              </a:ext>
            </a:extLst>
          </p:cNvPr>
          <p:cNvSpPr txBox="1">
            <a:spLocks noChangeArrowheads="1"/>
          </p:cNvSpPr>
          <p:nvPr/>
        </p:nvSpPr>
        <p:spPr bwMode="auto">
          <a:xfrm>
            <a:off x="1953358" y="1234804"/>
            <a:ext cx="36753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104">
              <a:spcBef>
                <a:spcPct val="0"/>
              </a:spcBef>
              <a:buNone/>
            </a:pPr>
            <a:r>
              <a:rPr lang="ja-JP" altLang="en-US" sz="1400">
                <a:solidFill>
                  <a:schemeClr val="tx1">
                    <a:lumMod val="75000"/>
                    <a:lumOff val="25000"/>
                  </a:schemeClr>
                </a:solidFill>
                <a:latin typeface="BIZ UDPゴシック" panose="020B0400000000000000" pitchFamily="50" charset="-128"/>
                <a:ea typeface="BIZ UDPゴシック" panose="020B0400000000000000" pitchFamily="50" charset="-128"/>
              </a:rPr>
              <a:t>■関西圏在阪ラジオ</a:t>
            </a:r>
            <a:r>
              <a:rPr lang="en-US" altLang="ja-JP" sz="1400">
                <a:solidFill>
                  <a:schemeClr val="tx1">
                    <a:lumMod val="75000"/>
                    <a:lumOff val="25000"/>
                  </a:schemeClr>
                </a:solidFill>
                <a:latin typeface="BIZ UDPゴシック" panose="020B0400000000000000" pitchFamily="50" charset="-128"/>
                <a:ea typeface="BIZ UDPゴシック" panose="020B0400000000000000" pitchFamily="50" charset="-128"/>
              </a:rPr>
              <a:t>6</a:t>
            </a:r>
            <a:r>
              <a:rPr lang="ja-JP" altLang="en-US" sz="1400">
                <a:solidFill>
                  <a:schemeClr val="tx1">
                    <a:lumMod val="75000"/>
                    <a:lumOff val="25000"/>
                  </a:schemeClr>
                </a:solidFill>
                <a:latin typeface="BIZ UDPゴシック" panose="020B0400000000000000" pitchFamily="50" charset="-128"/>
                <a:ea typeface="BIZ UDPゴシック" panose="020B0400000000000000" pitchFamily="50" charset="-128"/>
              </a:rPr>
              <a:t>局 年代別聴取率シェア</a:t>
            </a:r>
            <a:endParaRPr lang="en-US" altLang="ja-JP" sz="140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3" name="Text Box 4">
            <a:extLst>
              <a:ext uri="{FF2B5EF4-FFF2-40B4-BE49-F238E27FC236}">
                <a16:creationId xmlns:a16="http://schemas.microsoft.com/office/drawing/2014/main" id="{FB20643B-760D-9411-7616-B4CC51436BFA}"/>
              </a:ext>
            </a:extLst>
          </p:cNvPr>
          <p:cNvSpPr txBox="1">
            <a:spLocks noChangeArrowheads="1"/>
          </p:cNvSpPr>
          <p:nvPr/>
        </p:nvSpPr>
        <p:spPr bwMode="auto">
          <a:xfrm>
            <a:off x="5196001" y="1693326"/>
            <a:ext cx="1800000" cy="307777"/>
          </a:xfrm>
          <a:prstGeom prst="rect">
            <a:avLst/>
          </a:prstGeom>
          <a:solidFill>
            <a:schemeClr val="tx1">
              <a:lumMod val="75000"/>
              <a:lumOff val="25000"/>
            </a:schemeClr>
          </a:solidFill>
          <a:ln>
            <a:noFill/>
          </a:ln>
          <a:effectLst/>
        </p:spPr>
        <p:txBody>
          <a:bodyPr wrap="squar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104">
              <a:spcBef>
                <a:spcPct val="0"/>
              </a:spcBef>
              <a:buNone/>
            </a:pPr>
            <a:r>
              <a:rPr lang="en-US" altLang="ja-JP" sz="1400">
                <a:solidFill>
                  <a:schemeClr val="bg1"/>
                </a:solidFill>
                <a:latin typeface="BIZ UDPゴシック" panose="020B0400000000000000" pitchFamily="50" charset="-128"/>
                <a:ea typeface="BIZ UDPゴシック" panose="020B0400000000000000" pitchFamily="50" charset="-128"/>
              </a:rPr>
              <a:t>40</a:t>
            </a:r>
            <a:r>
              <a:rPr lang="ja-JP" altLang="en-US" sz="1400">
                <a:solidFill>
                  <a:schemeClr val="bg1"/>
                </a:solidFill>
                <a:latin typeface="BIZ UDPゴシック" panose="020B0400000000000000" pitchFamily="50" charset="-128"/>
                <a:ea typeface="BIZ UDPゴシック" panose="020B0400000000000000" pitchFamily="50" charset="-128"/>
              </a:rPr>
              <a:t>歳以上 男女</a:t>
            </a:r>
            <a:endParaRPr lang="en-US" altLang="ja-JP" sz="1400">
              <a:solidFill>
                <a:schemeClr val="bg1"/>
              </a:solidFill>
              <a:latin typeface="BIZ UDPゴシック" panose="020B0400000000000000" pitchFamily="50" charset="-128"/>
              <a:ea typeface="BIZ UDPゴシック" panose="020B0400000000000000" pitchFamily="50" charset="-128"/>
            </a:endParaRPr>
          </a:p>
        </p:txBody>
      </p:sp>
      <p:sp>
        <p:nvSpPr>
          <p:cNvPr id="44" name="Text Box 4">
            <a:extLst>
              <a:ext uri="{FF2B5EF4-FFF2-40B4-BE49-F238E27FC236}">
                <a16:creationId xmlns:a16="http://schemas.microsoft.com/office/drawing/2014/main" id="{42E632F5-0FA4-F4C6-2971-300B4C359F0B}"/>
              </a:ext>
            </a:extLst>
          </p:cNvPr>
          <p:cNvSpPr txBox="1">
            <a:spLocks noChangeArrowheads="1"/>
          </p:cNvSpPr>
          <p:nvPr/>
        </p:nvSpPr>
        <p:spPr bwMode="auto">
          <a:xfrm>
            <a:off x="7842963" y="1693325"/>
            <a:ext cx="1800000" cy="307777"/>
          </a:xfrm>
          <a:prstGeom prst="rect">
            <a:avLst/>
          </a:prstGeom>
          <a:solidFill>
            <a:schemeClr val="tx1">
              <a:lumMod val="75000"/>
              <a:lumOff val="25000"/>
            </a:schemeClr>
          </a:solidFill>
          <a:ln>
            <a:noFill/>
          </a:ln>
          <a:effectLst/>
        </p:spPr>
        <p:txBody>
          <a:bodyPr wrap="squar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104">
              <a:spcBef>
                <a:spcPct val="0"/>
              </a:spcBef>
              <a:buNone/>
            </a:pPr>
            <a:r>
              <a:rPr lang="ja-JP" altLang="en-US" sz="1400">
                <a:solidFill>
                  <a:schemeClr val="bg1"/>
                </a:solidFill>
                <a:latin typeface="BIZ UDPゴシック" panose="020B0400000000000000" pitchFamily="50" charset="-128"/>
                <a:ea typeface="BIZ UDPゴシック" panose="020B0400000000000000" pitchFamily="50" charset="-128"/>
              </a:rPr>
              <a:t>学生 男女</a:t>
            </a:r>
            <a:endParaRPr lang="en-US" altLang="ja-JP" sz="1400">
              <a:solidFill>
                <a:schemeClr val="bg1"/>
              </a:solidFill>
              <a:latin typeface="BIZ UDPゴシック" panose="020B0400000000000000" pitchFamily="50" charset="-128"/>
              <a:ea typeface="BIZ UDPゴシック" panose="020B0400000000000000" pitchFamily="50" charset="-128"/>
            </a:endParaRPr>
          </a:p>
        </p:txBody>
      </p:sp>
      <p:sp>
        <p:nvSpPr>
          <p:cNvPr id="45" name="Text Box 4">
            <a:extLst>
              <a:ext uri="{FF2B5EF4-FFF2-40B4-BE49-F238E27FC236}">
                <a16:creationId xmlns:a16="http://schemas.microsoft.com/office/drawing/2014/main" id="{ED5C36BD-3A1B-6FE8-5B54-84D4C54BD0C0}"/>
              </a:ext>
            </a:extLst>
          </p:cNvPr>
          <p:cNvSpPr txBox="1">
            <a:spLocks noChangeArrowheads="1"/>
          </p:cNvSpPr>
          <p:nvPr/>
        </p:nvSpPr>
        <p:spPr bwMode="auto">
          <a:xfrm>
            <a:off x="2549038" y="1705736"/>
            <a:ext cx="1800000" cy="307777"/>
          </a:xfrm>
          <a:prstGeom prst="rect">
            <a:avLst/>
          </a:prstGeom>
          <a:solidFill>
            <a:schemeClr val="tx1">
              <a:lumMod val="75000"/>
              <a:lumOff val="25000"/>
            </a:schemeClr>
          </a:solidFill>
          <a:ln>
            <a:noFill/>
          </a:ln>
          <a:effectLst/>
        </p:spPr>
        <p:txBody>
          <a:bodyPr wrap="squar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104">
              <a:spcBef>
                <a:spcPct val="0"/>
              </a:spcBef>
              <a:buNone/>
            </a:pPr>
            <a:r>
              <a:rPr lang="ja-JP" altLang="en-US" sz="1400">
                <a:solidFill>
                  <a:schemeClr val="bg1"/>
                </a:solidFill>
                <a:latin typeface="BIZ UDPゴシック" panose="020B0400000000000000" pitchFamily="50" charset="-128"/>
                <a:ea typeface="BIZ UDPゴシック" panose="020B0400000000000000" pitchFamily="50" charset="-128"/>
              </a:rPr>
              <a:t> １６～</a:t>
            </a:r>
            <a:r>
              <a:rPr lang="en-US" altLang="ja-JP" sz="1400">
                <a:solidFill>
                  <a:schemeClr val="bg1"/>
                </a:solidFill>
                <a:latin typeface="BIZ UDPゴシック" panose="020B0400000000000000" pitchFamily="50" charset="-128"/>
                <a:ea typeface="BIZ UDPゴシック" panose="020B0400000000000000" pitchFamily="50" charset="-128"/>
              </a:rPr>
              <a:t>34</a:t>
            </a:r>
            <a:r>
              <a:rPr lang="ja-JP" altLang="en-US" sz="1400">
                <a:solidFill>
                  <a:schemeClr val="bg1"/>
                </a:solidFill>
                <a:latin typeface="BIZ UDPゴシック" panose="020B0400000000000000" pitchFamily="50" charset="-128"/>
                <a:ea typeface="BIZ UDPゴシック" panose="020B0400000000000000" pitchFamily="50" charset="-128"/>
              </a:rPr>
              <a:t>歳 男女</a:t>
            </a:r>
            <a:endParaRPr lang="en-US" altLang="ja-JP" sz="1400">
              <a:solidFill>
                <a:schemeClr val="bg1"/>
              </a:solidFill>
              <a:latin typeface="BIZ UDPゴシック" panose="020B0400000000000000" pitchFamily="50" charset="-128"/>
              <a:ea typeface="BIZ UDPゴシック" panose="020B0400000000000000" pitchFamily="50" charset="-128"/>
            </a:endParaRPr>
          </a:p>
        </p:txBody>
      </p:sp>
      <p:sp>
        <p:nvSpPr>
          <p:cNvPr id="47" name="テキスト ボックス 46">
            <a:extLst>
              <a:ext uri="{FF2B5EF4-FFF2-40B4-BE49-F238E27FC236}">
                <a16:creationId xmlns:a16="http://schemas.microsoft.com/office/drawing/2014/main" id="{61E76E7A-0492-9705-C1C6-6B42A0A020E4}"/>
              </a:ext>
            </a:extLst>
          </p:cNvPr>
          <p:cNvSpPr txBox="1"/>
          <p:nvPr/>
        </p:nvSpPr>
        <p:spPr>
          <a:xfrm>
            <a:off x="1864503" y="5606112"/>
            <a:ext cx="8462996" cy="307777"/>
          </a:xfrm>
          <a:prstGeom prst="rect">
            <a:avLst/>
          </a:prstGeom>
          <a:noFill/>
        </p:spPr>
        <p:txBody>
          <a:bodyPr wrap="square">
            <a:spAutoFit/>
          </a:bodyPr>
          <a:lstStyle/>
          <a:p>
            <a:pPr algn="ctr" defTabSz="844104">
              <a:spcBef>
                <a:spcPct val="0"/>
              </a:spcBef>
              <a:defRPr/>
            </a:pPr>
            <a:r>
              <a:rPr kumimoji="1" lang="en-US" altLang="ja-JP" sz="1400">
                <a:solidFill>
                  <a:srgbClr val="0070C0"/>
                </a:solidFill>
                <a:latin typeface="BIZ UDPゴシック" panose="020B0400000000000000" pitchFamily="50" charset="-128"/>
                <a:ea typeface="BIZ UDPゴシック" panose="020B0400000000000000" pitchFamily="50" charset="-128"/>
              </a:rPr>
              <a:t>FM802/COCOLO</a:t>
            </a:r>
            <a:r>
              <a:rPr kumimoji="1" lang="ja-JP" altLang="en-US" sz="1400">
                <a:solidFill>
                  <a:srgbClr val="0070C0"/>
                </a:solidFill>
                <a:latin typeface="BIZ UDPゴシック" panose="020B0400000000000000" pitchFamily="50" charset="-128"/>
                <a:ea typeface="BIZ UDPゴシック" panose="020B0400000000000000" pitchFamily="50" charset="-128"/>
              </a:rPr>
              <a:t>のリスナーは異なるため、両局展開でさらにリーチを図ることもできます。</a:t>
            </a:r>
            <a:endParaRPr kumimoji="1" lang="en-US" altLang="ja-JP" sz="1400">
              <a:solidFill>
                <a:srgbClr val="0070C0"/>
              </a:solidFill>
              <a:latin typeface="BIZ UDPゴシック" panose="020B0400000000000000" pitchFamily="50" charset="-128"/>
              <a:ea typeface="BIZ UDPゴシック" panose="020B0400000000000000" pitchFamily="50" charset="-128"/>
            </a:endParaRPr>
          </a:p>
        </p:txBody>
      </p:sp>
      <p:sp>
        <p:nvSpPr>
          <p:cNvPr id="48" name="Text Box 4">
            <a:extLst>
              <a:ext uri="{FF2B5EF4-FFF2-40B4-BE49-F238E27FC236}">
                <a16:creationId xmlns:a16="http://schemas.microsoft.com/office/drawing/2014/main" id="{0E1F9303-4F5D-353B-4AAC-2881F9CEC466}"/>
              </a:ext>
            </a:extLst>
          </p:cNvPr>
          <p:cNvSpPr txBox="1">
            <a:spLocks noChangeArrowheads="1"/>
          </p:cNvSpPr>
          <p:nvPr/>
        </p:nvSpPr>
        <p:spPr bwMode="auto">
          <a:xfrm>
            <a:off x="2746095" y="5078806"/>
            <a:ext cx="66998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104">
              <a:spcBef>
                <a:spcPct val="0"/>
              </a:spcBef>
              <a:buNone/>
            </a:pPr>
            <a:r>
              <a:rPr lang="en-US" altLang="ja-JP" sz="1200">
                <a:solidFill>
                  <a:schemeClr val="tx1">
                    <a:lumMod val="75000"/>
                    <a:lumOff val="25000"/>
                  </a:schemeClr>
                </a:solidFill>
                <a:latin typeface="BIZ UDPゴシック" panose="020B0400000000000000" pitchFamily="50" charset="-128"/>
                <a:ea typeface="BIZ UDPゴシック" panose="020B0400000000000000" pitchFamily="50" charset="-128"/>
              </a:rPr>
              <a:t>FM802</a:t>
            </a:r>
            <a:r>
              <a:rPr lang="ja-JP" altLang="en-US" sz="1200">
                <a:solidFill>
                  <a:schemeClr val="tx1">
                    <a:lumMod val="75000"/>
                    <a:lumOff val="25000"/>
                  </a:schemeClr>
                </a:solidFill>
                <a:latin typeface="BIZ UDPゴシック" panose="020B0400000000000000" pitchFamily="50" charset="-128"/>
                <a:ea typeface="BIZ UDPゴシック" panose="020B0400000000000000" pitchFamily="50" charset="-128"/>
              </a:rPr>
              <a:t>は、男女</a:t>
            </a:r>
            <a:r>
              <a:rPr lang="en-US" altLang="ja-JP" sz="1200">
                <a:solidFill>
                  <a:schemeClr val="tx1">
                    <a:lumMod val="75000"/>
                    <a:lumOff val="25000"/>
                  </a:schemeClr>
                </a:solidFill>
                <a:latin typeface="BIZ UDPゴシック" panose="020B0400000000000000" pitchFamily="50" charset="-128"/>
                <a:ea typeface="BIZ UDPゴシック" panose="020B0400000000000000" pitchFamily="50" charset="-128"/>
              </a:rPr>
              <a:t>16</a:t>
            </a:r>
            <a:r>
              <a:rPr lang="ja-JP" altLang="en-US" sz="120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en-US" altLang="ja-JP" sz="1200">
                <a:solidFill>
                  <a:schemeClr val="tx1">
                    <a:lumMod val="75000"/>
                    <a:lumOff val="25000"/>
                  </a:schemeClr>
                </a:solidFill>
                <a:latin typeface="BIZ UDPゴシック" panose="020B0400000000000000" pitchFamily="50" charset="-128"/>
                <a:ea typeface="BIZ UDPゴシック" panose="020B0400000000000000" pitchFamily="50" charset="-128"/>
              </a:rPr>
              <a:t>34</a:t>
            </a:r>
            <a:r>
              <a:rPr lang="ja-JP" altLang="en-US" sz="1200">
                <a:solidFill>
                  <a:schemeClr val="tx1">
                    <a:lumMod val="75000"/>
                    <a:lumOff val="25000"/>
                  </a:schemeClr>
                </a:solidFill>
                <a:latin typeface="BIZ UDPゴシック" panose="020B0400000000000000" pitchFamily="50" charset="-128"/>
                <a:ea typeface="BIZ UDPゴシック" panose="020B0400000000000000" pitchFamily="50" charset="-128"/>
              </a:rPr>
              <a:t>歳</a:t>
            </a:r>
            <a:r>
              <a:rPr lang="en-US" altLang="ja-JP" sz="1200">
                <a:solidFill>
                  <a:schemeClr val="tx1">
                    <a:lumMod val="75000"/>
                    <a:lumOff val="25000"/>
                  </a:schemeClr>
                </a:solidFill>
                <a:latin typeface="BIZ UDPゴシック" panose="020B0400000000000000" pitchFamily="50" charset="-128"/>
                <a:ea typeface="BIZ UDPゴシック" panose="020B0400000000000000" pitchFamily="50" charset="-128"/>
              </a:rPr>
              <a:t>/40</a:t>
            </a:r>
            <a:r>
              <a:rPr lang="ja-JP" altLang="en-US" sz="120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en-US" altLang="ja-JP" sz="1200">
                <a:solidFill>
                  <a:schemeClr val="tx1">
                    <a:lumMod val="75000"/>
                    <a:lumOff val="25000"/>
                  </a:schemeClr>
                </a:solidFill>
                <a:latin typeface="BIZ UDPゴシック" panose="020B0400000000000000" pitchFamily="50" charset="-128"/>
                <a:ea typeface="BIZ UDPゴシック" panose="020B0400000000000000" pitchFamily="50" charset="-128"/>
              </a:rPr>
              <a:t>59</a:t>
            </a:r>
            <a:r>
              <a:rPr lang="ja-JP" altLang="en-US" sz="1200">
                <a:solidFill>
                  <a:schemeClr val="tx1">
                    <a:lumMod val="75000"/>
                    <a:lumOff val="25000"/>
                  </a:schemeClr>
                </a:solidFill>
                <a:latin typeface="BIZ UDPゴシック" panose="020B0400000000000000" pitchFamily="50" charset="-128"/>
                <a:ea typeface="BIZ UDPゴシック" panose="020B0400000000000000" pitchFamily="50" charset="-128"/>
              </a:rPr>
              <a:t>歳</a:t>
            </a:r>
            <a:r>
              <a:rPr lang="en-US" altLang="ja-JP" sz="120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ja-JP" altLang="en-US" sz="1200">
                <a:solidFill>
                  <a:schemeClr val="tx1">
                    <a:lumMod val="75000"/>
                    <a:lumOff val="25000"/>
                  </a:schemeClr>
                </a:solidFill>
                <a:latin typeface="BIZ UDPゴシック" panose="020B0400000000000000" pitchFamily="50" charset="-128"/>
                <a:ea typeface="BIZ UDPゴシック" panose="020B0400000000000000" pitchFamily="50" charset="-128"/>
              </a:rPr>
              <a:t>学生の全てで圧倒的シェア</a:t>
            </a:r>
            <a:r>
              <a:rPr lang="en-US" altLang="ja-JP" sz="1200">
                <a:solidFill>
                  <a:schemeClr val="tx1">
                    <a:lumMod val="75000"/>
                    <a:lumOff val="25000"/>
                  </a:schemeClr>
                </a:solidFill>
                <a:latin typeface="BIZ UDPゴシック" panose="020B0400000000000000" pitchFamily="50" charset="-128"/>
                <a:ea typeface="BIZ UDPゴシック" panose="020B0400000000000000" pitchFamily="50" charset="-128"/>
              </a:rPr>
              <a:t>1</a:t>
            </a:r>
            <a:r>
              <a:rPr lang="ja-JP" altLang="en-US" sz="1200">
                <a:solidFill>
                  <a:schemeClr val="tx1">
                    <a:lumMod val="75000"/>
                    <a:lumOff val="25000"/>
                  </a:schemeClr>
                </a:solidFill>
                <a:latin typeface="BIZ UDPゴシック" panose="020B0400000000000000" pitchFamily="50" charset="-128"/>
                <a:ea typeface="BIZ UDPゴシック" panose="020B0400000000000000" pitchFamily="50" charset="-128"/>
              </a:rPr>
              <a:t>位を獲得！</a:t>
            </a:r>
            <a:endParaRPr lang="en-US" altLang="ja-JP" sz="120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defTabSz="844104">
              <a:spcBef>
                <a:spcPct val="0"/>
              </a:spcBef>
              <a:buNone/>
            </a:pPr>
            <a:r>
              <a:rPr lang="en-US" altLang="ja-JP" sz="1200">
                <a:solidFill>
                  <a:schemeClr val="tx1">
                    <a:lumMod val="75000"/>
                    <a:lumOff val="25000"/>
                  </a:schemeClr>
                </a:solidFill>
                <a:latin typeface="BIZ UDPゴシック" panose="020B0400000000000000" pitchFamily="50" charset="-128"/>
                <a:ea typeface="BIZ UDPゴシック" panose="020B0400000000000000" pitchFamily="50" charset="-128"/>
              </a:rPr>
              <a:t>FM COCOLO</a:t>
            </a:r>
            <a:r>
              <a:rPr lang="ja-JP" altLang="en-US" sz="1200">
                <a:solidFill>
                  <a:schemeClr val="tx1">
                    <a:lumMod val="75000"/>
                    <a:lumOff val="25000"/>
                  </a:schemeClr>
                </a:solidFill>
                <a:latin typeface="BIZ UDPゴシック" panose="020B0400000000000000" pitchFamily="50" charset="-128"/>
                <a:ea typeface="BIZ UDPゴシック" panose="020B0400000000000000" pitchFamily="50" charset="-128"/>
              </a:rPr>
              <a:t>も、単独シェア</a:t>
            </a:r>
            <a:r>
              <a:rPr lang="en-US" altLang="ja-JP" sz="1200">
                <a:solidFill>
                  <a:schemeClr val="tx1">
                    <a:lumMod val="75000"/>
                    <a:lumOff val="25000"/>
                  </a:schemeClr>
                </a:solidFill>
                <a:latin typeface="BIZ UDPゴシック" panose="020B0400000000000000" pitchFamily="50" charset="-128"/>
                <a:ea typeface="BIZ UDPゴシック" panose="020B0400000000000000" pitchFamily="50" charset="-128"/>
              </a:rPr>
              <a:t>2</a:t>
            </a:r>
            <a:r>
              <a:rPr lang="ja-JP" altLang="en-US" sz="1200">
                <a:solidFill>
                  <a:schemeClr val="tx1">
                    <a:lumMod val="75000"/>
                    <a:lumOff val="25000"/>
                  </a:schemeClr>
                </a:solidFill>
                <a:latin typeface="BIZ UDPゴシック" panose="020B0400000000000000" pitchFamily="50" charset="-128"/>
                <a:ea typeface="BIZ UDPゴシック" panose="020B0400000000000000" pitchFamily="50" charset="-128"/>
              </a:rPr>
              <a:t>位を獲得！</a:t>
            </a:r>
            <a:endParaRPr lang="en-US" altLang="ja-JP" sz="120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graphicFrame>
        <p:nvGraphicFramePr>
          <p:cNvPr id="49" name="グラフ 48">
            <a:extLst>
              <a:ext uri="{FF2B5EF4-FFF2-40B4-BE49-F238E27FC236}">
                <a16:creationId xmlns:a16="http://schemas.microsoft.com/office/drawing/2014/main" id="{895D647F-F68C-CCAF-1D70-1C914BCC022A}"/>
              </a:ext>
            </a:extLst>
          </p:cNvPr>
          <p:cNvGraphicFramePr/>
          <p:nvPr>
            <p:extLst>
              <p:ext uri="{D42A27DB-BD31-4B8C-83A1-F6EECF244321}">
                <p14:modId xmlns:p14="http://schemas.microsoft.com/office/powerpoint/2010/main" val="208752020"/>
              </p:ext>
            </p:extLst>
          </p:nvPr>
        </p:nvGraphicFramePr>
        <p:xfrm>
          <a:off x="4846320" y="2164181"/>
          <a:ext cx="2499360" cy="23516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0" name="グラフ 49">
            <a:extLst>
              <a:ext uri="{FF2B5EF4-FFF2-40B4-BE49-F238E27FC236}">
                <a16:creationId xmlns:a16="http://schemas.microsoft.com/office/drawing/2014/main" id="{637FA21D-331A-03FB-8AB0-B85A5DCBBB1A}"/>
              </a:ext>
            </a:extLst>
          </p:cNvPr>
          <p:cNvGraphicFramePr/>
          <p:nvPr>
            <p:extLst>
              <p:ext uri="{D42A27DB-BD31-4B8C-83A1-F6EECF244321}">
                <p14:modId xmlns:p14="http://schemas.microsoft.com/office/powerpoint/2010/main" val="1240700043"/>
              </p:ext>
            </p:extLst>
          </p:nvPr>
        </p:nvGraphicFramePr>
        <p:xfrm>
          <a:off x="7538720" y="2169676"/>
          <a:ext cx="2499360" cy="2351669"/>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 Box 4">
            <a:extLst>
              <a:ext uri="{FF2B5EF4-FFF2-40B4-BE49-F238E27FC236}">
                <a16:creationId xmlns:a16="http://schemas.microsoft.com/office/drawing/2014/main" id="{6F560109-05D5-EF56-7D43-74474FAA7676}"/>
              </a:ext>
            </a:extLst>
          </p:cNvPr>
          <p:cNvSpPr txBox="1">
            <a:spLocks noChangeArrowheads="1"/>
          </p:cNvSpPr>
          <p:nvPr/>
        </p:nvSpPr>
        <p:spPr bwMode="auto">
          <a:xfrm>
            <a:off x="1860930" y="4671655"/>
            <a:ext cx="847014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104">
              <a:spcBef>
                <a:spcPct val="0"/>
              </a:spcBef>
              <a:buNone/>
            </a:pPr>
            <a:r>
              <a:rPr lang="ja-JP" altLang="en-US" sz="800">
                <a:solidFill>
                  <a:schemeClr val="tx1">
                    <a:lumMod val="75000"/>
                    <a:lumOff val="25000"/>
                  </a:schemeClr>
                </a:solidFill>
                <a:latin typeface="BIZ UDPゴシック" panose="020B0400000000000000" pitchFamily="50" charset="-128"/>
                <a:ea typeface="BIZ UDPゴシック" panose="020B0400000000000000" pitchFamily="50" charset="-128"/>
              </a:rPr>
              <a:t>調査機関：株式会社ビデオリサーチ 調査期間：</a:t>
            </a:r>
            <a:r>
              <a:rPr lang="en-US" altLang="ja-JP" sz="800">
                <a:solidFill>
                  <a:schemeClr val="tx1">
                    <a:lumMod val="75000"/>
                    <a:lumOff val="25000"/>
                  </a:schemeClr>
                </a:solidFill>
                <a:latin typeface="BIZ UDPゴシック" panose="020B0400000000000000" pitchFamily="50" charset="-128"/>
                <a:ea typeface="BIZ UDPゴシック" panose="020B0400000000000000" pitchFamily="50" charset="-128"/>
              </a:rPr>
              <a:t>2024</a:t>
            </a:r>
            <a:r>
              <a:rPr lang="ja-JP" altLang="en-US" sz="800">
                <a:solidFill>
                  <a:schemeClr val="tx1">
                    <a:lumMod val="75000"/>
                    <a:lumOff val="25000"/>
                  </a:schemeClr>
                </a:solidFill>
                <a:latin typeface="BIZ UDPゴシック" panose="020B0400000000000000" pitchFamily="50" charset="-128"/>
                <a:ea typeface="BIZ UDPゴシック" panose="020B0400000000000000" pitchFamily="50" charset="-128"/>
              </a:rPr>
              <a:t>年</a:t>
            </a:r>
            <a:r>
              <a:rPr lang="en-US" altLang="ja-JP" sz="800">
                <a:solidFill>
                  <a:schemeClr val="tx1">
                    <a:lumMod val="75000"/>
                    <a:lumOff val="25000"/>
                  </a:schemeClr>
                </a:solidFill>
                <a:latin typeface="BIZ UDPゴシック" panose="020B0400000000000000" pitchFamily="50" charset="-128"/>
                <a:ea typeface="BIZ UDPゴシック" panose="020B0400000000000000" pitchFamily="50" charset="-128"/>
              </a:rPr>
              <a:t>12</a:t>
            </a:r>
            <a:r>
              <a:rPr lang="ja-JP" altLang="en-US" sz="800">
                <a:solidFill>
                  <a:schemeClr val="tx1">
                    <a:lumMod val="75000"/>
                    <a:lumOff val="25000"/>
                  </a:schemeClr>
                </a:solidFill>
                <a:latin typeface="BIZ UDPゴシック" panose="020B0400000000000000" pitchFamily="50" charset="-128"/>
                <a:ea typeface="BIZ UDPゴシック" panose="020B0400000000000000" pitchFamily="50" charset="-128"/>
              </a:rPr>
              <a:t>月</a:t>
            </a:r>
            <a:r>
              <a:rPr lang="en-US" altLang="ja-JP" sz="800">
                <a:solidFill>
                  <a:schemeClr val="tx1">
                    <a:lumMod val="75000"/>
                    <a:lumOff val="25000"/>
                  </a:schemeClr>
                </a:solidFill>
                <a:latin typeface="BIZ UDPゴシック" panose="020B0400000000000000" pitchFamily="50" charset="-128"/>
                <a:ea typeface="BIZ UDPゴシック" panose="020B0400000000000000" pitchFamily="50" charset="-128"/>
              </a:rPr>
              <a:t>9</a:t>
            </a:r>
            <a:r>
              <a:rPr lang="ja-JP" altLang="en-US" sz="800">
                <a:solidFill>
                  <a:schemeClr val="tx1">
                    <a:lumMod val="75000"/>
                    <a:lumOff val="25000"/>
                  </a:schemeClr>
                </a:solidFill>
                <a:latin typeface="BIZ UDPゴシック" panose="020B0400000000000000" pitchFamily="50" charset="-128"/>
                <a:ea typeface="BIZ UDPゴシック" panose="020B0400000000000000" pitchFamily="50" charset="-128"/>
              </a:rPr>
              <a:t>日（月）～</a:t>
            </a:r>
            <a:r>
              <a:rPr lang="en-US" altLang="ja-JP" sz="800">
                <a:solidFill>
                  <a:schemeClr val="tx1">
                    <a:lumMod val="75000"/>
                    <a:lumOff val="25000"/>
                  </a:schemeClr>
                </a:solidFill>
                <a:latin typeface="BIZ UDPゴシック" panose="020B0400000000000000" pitchFamily="50" charset="-128"/>
                <a:ea typeface="BIZ UDPゴシック" panose="020B0400000000000000" pitchFamily="50" charset="-128"/>
              </a:rPr>
              <a:t>15</a:t>
            </a:r>
            <a:r>
              <a:rPr lang="ja-JP" altLang="en-US" sz="800">
                <a:solidFill>
                  <a:schemeClr val="tx1">
                    <a:lumMod val="75000"/>
                    <a:lumOff val="25000"/>
                  </a:schemeClr>
                </a:solidFill>
                <a:latin typeface="BIZ UDPゴシック" panose="020B0400000000000000" pitchFamily="50" charset="-128"/>
                <a:ea typeface="BIZ UDPゴシック" panose="020B0400000000000000" pitchFamily="50" charset="-128"/>
              </a:rPr>
              <a:t>日（日）</a:t>
            </a:r>
            <a:r>
              <a:rPr lang="en-US" altLang="ja-JP" sz="800">
                <a:solidFill>
                  <a:schemeClr val="tx1">
                    <a:lumMod val="75000"/>
                    <a:lumOff val="25000"/>
                  </a:schemeClr>
                </a:solidFill>
                <a:latin typeface="BIZ UDPゴシック" panose="020B0400000000000000" pitchFamily="50" charset="-128"/>
                <a:ea typeface="BIZ UDPゴシック" panose="020B0400000000000000" pitchFamily="50" charset="-128"/>
              </a:rPr>
              <a:t>06:00-24:00</a:t>
            </a:r>
            <a:r>
              <a:rPr lang="ja-JP" altLang="en-US" sz="800">
                <a:solidFill>
                  <a:schemeClr val="tx1">
                    <a:lumMod val="75000"/>
                    <a:lumOff val="25000"/>
                  </a:schemeClr>
                </a:solidFill>
                <a:latin typeface="BIZ UDPゴシック" panose="020B0400000000000000" pitchFamily="50" charset="-128"/>
                <a:ea typeface="BIZ UDPゴシック" panose="020B0400000000000000" pitchFamily="50" charset="-128"/>
              </a:rPr>
              <a:t>　調査対象：京阪神地区 調査方法：インターネット調査　</a:t>
            </a:r>
            <a:endParaRPr lang="en-US" altLang="ja-JP" sz="80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64503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9021B757-F8A3-A4D8-B4A4-BBC55CC4A6E8}"/>
              </a:ext>
            </a:extLst>
          </p:cNvPr>
          <p:cNvSpPr>
            <a:spLocks noGrp="1"/>
          </p:cNvSpPr>
          <p:nvPr>
            <p:ph type="title"/>
          </p:nvPr>
        </p:nvSpPr>
        <p:spPr/>
        <p:txBody>
          <a:bodyPr/>
          <a:lstStyle/>
          <a:p>
            <a:r>
              <a:rPr lang="en-US" altLang="ja-JP"/>
              <a:t>FM COCOLO </a:t>
            </a:r>
            <a:r>
              <a:rPr lang="ja-JP" altLang="en-US"/>
              <a:t>について</a:t>
            </a:r>
          </a:p>
        </p:txBody>
      </p:sp>
      <p:sp>
        <p:nvSpPr>
          <p:cNvPr id="12" name="スライド番号プレースホルダー 11">
            <a:extLst>
              <a:ext uri="{FF2B5EF4-FFF2-40B4-BE49-F238E27FC236}">
                <a16:creationId xmlns:a16="http://schemas.microsoft.com/office/drawing/2014/main" id="{16BAF96E-E01E-43C5-4BFA-E90C45277036}"/>
              </a:ext>
            </a:extLst>
          </p:cNvPr>
          <p:cNvSpPr>
            <a:spLocks noGrp="1"/>
          </p:cNvSpPr>
          <p:nvPr>
            <p:ph type="sldNum" sz="quarter" idx="12"/>
          </p:nvPr>
        </p:nvSpPr>
        <p:spPr/>
        <p:txBody>
          <a:bodyPr/>
          <a:lstStyle/>
          <a:p>
            <a:fld id="{B6F15528-21DE-4FAA-801E-634DDDAF4B2B}" type="slidenum">
              <a:rPr lang="en-US" smtClean="0">
                <a:latin typeface="+mn-ea"/>
              </a:rPr>
              <a:pPr/>
              <a:t>5</a:t>
            </a:fld>
            <a:endParaRPr lang="en-US">
              <a:latin typeface="+mn-ea"/>
            </a:endParaRPr>
          </a:p>
        </p:txBody>
      </p:sp>
      <p:sp>
        <p:nvSpPr>
          <p:cNvPr id="15" name="テキスト プレースホルダー 14">
            <a:extLst>
              <a:ext uri="{FF2B5EF4-FFF2-40B4-BE49-F238E27FC236}">
                <a16:creationId xmlns:a16="http://schemas.microsoft.com/office/drawing/2014/main" id="{BD7BB0E1-DE35-6232-EF41-D4CC578D82C5}"/>
              </a:ext>
            </a:extLst>
          </p:cNvPr>
          <p:cNvSpPr>
            <a:spLocks noGrp="1"/>
          </p:cNvSpPr>
          <p:nvPr>
            <p:ph type="body" sz="half" idx="2"/>
          </p:nvPr>
        </p:nvSpPr>
        <p:spPr>
          <a:xfrm>
            <a:off x="7950468" y="4042609"/>
            <a:ext cx="3189060" cy="1536463"/>
          </a:xfrm>
        </p:spPr>
        <p:txBody>
          <a:bodyPr/>
          <a:lstStyle/>
          <a:p>
            <a:r>
              <a:rPr lang="en-US" altLang="ja-JP" dirty="0"/>
              <a:t>02</a:t>
            </a:r>
          </a:p>
        </p:txBody>
      </p:sp>
    </p:spTree>
    <p:extLst>
      <p:ext uri="{BB962C8B-B14F-4D97-AF65-F5344CB8AC3E}">
        <p14:creationId xmlns:p14="http://schemas.microsoft.com/office/powerpoint/2010/main" val="495067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E83B1-D366-5367-C879-11FF4C9EC794}"/>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1233FF4-D229-A01E-4CF6-113C4E1A32D0}"/>
              </a:ext>
            </a:extLst>
          </p:cNvPr>
          <p:cNvSpPr>
            <a:spLocks noGrp="1"/>
          </p:cNvSpPr>
          <p:nvPr>
            <p:ph type="body" sz="quarter" idx="13"/>
          </p:nvPr>
        </p:nvSpPr>
        <p:spPr>
          <a:xfrm>
            <a:off x="606000" y="926960"/>
            <a:ext cx="10980000" cy="345810"/>
          </a:xfrm>
        </p:spPr>
        <p:txBody>
          <a:bodyPr>
            <a:normAutofit/>
          </a:bodyPr>
          <a:lstStyle/>
          <a:p>
            <a:r>
              <a:rPr lang="ja-JP" altLang="en-US">
                <a:solidFill>
                  <a:srgbClr val="FF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開局</a:t>
            </a:r>
            <a:r>
              <a:rPr lang="en-US" altLang="ja-JP">
                <a:solidFill>
                  <a:srgbClr val="FF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3</a:t>
            </a:r>
            <a:r>
              <a:rPr lang="ja-JP" altLang="en-US">
                <a:solidFill>
                  <a:srgbClr val="FF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０周年</a:t>
            </a:r>
            <a:r>
              <a:rPr lang="ja-JP" altLang="en-US">
                <a:latin typeface="BIZ UDPゴシック" panose="020B0400000000000000" pitchFamily="50" charset="-128"/>
                <a:ea typeface="BIZ UDPゴシック" panose="020B0400000000000000" pitchFamily="50" charset="-128"/>
              </a:rPr>
              <a:t>を迎える</a:t>
            </a:r>
            <a:r>
              <a:rPr lang="en-US" altLang="ja-JP">
                <a:latin typeface="BIZ UDPゴシック" panose="020B0400000000000000" pitchFamily="50" charset="-128"/>
                <a:ea typeface="BIZ UDPゴシック" panose="020B0400000000000000" pitchFamily="50" charset="-128"/>
              </a:rPr>
              <a:t>FM COCOLO</a:t>
            </a:r>
            <a:r>
              <a:rPr lang="ja-JP" altLang="en-US">
                <a:latin typeface="BIZ UDPゴシック" panose="020B0400000000000000" pitchFamily="50" charset="-128"/>
                <a:ea typeface="BIZ UDPゴシック" panose="020B0400000000000000" pitchFamily="50" charset="-128"/>
              </a:rPr>
              <a:t>が</a:t>
            </a:r>
            <a:r>
              <a:rPr lang="en-US" altLang="ja-JP"/>
              <a:t>Re-Sort</a:t>
            </a:r>
            <a:r>
              <a:rPr lang="ja-JP" altLang="en-US"/>
              <a:t>！</a:t>
            </a:r>
            <a:r>
              <a:rPr lang="en-US" altLang="ja-JP">
                <a:latin typeface="BIZ UDPゴシック" panose="020B0400000000000000" pitchFamily="50" charset="-128"/>
                <a:ea typeface="BIZ UDPゴシック" panose="020B0400000000000000" pitchFamily="50" charset="-128"/>
              </a:rPr>
              <a:t> </a:t>
            </a:r>
            <a:endParaRPr lang="ja-JP" altLang="en-US">
              <a:latin typeface="BIZ UDPゴシック" panose="020B0400000000000000" pitchFamily="50" charset="-128"/>
              <a:ea typeface="BIZ UDPゴシック" panose="020B0400000000000000" pitchFamily="50" charset="-128"/>
            </a:endParaRPr>
          </a:p>
        </p:txBody>
      </p:sp>
      <p:sp>
        <p:nvSpPr>
          <p:cNvPr id="2" name="タイトル 1">
            <a:extLst>
              <a:ext uri="{FF2B5EF4-FFF2-40B4-BE49-F238E27FC236}">
                <a16:creationId xmlns:a16="http://schemas.microsoft.com/office/drawing/2014/main" id="{18958714-BCB5-0C91-82DC-6617368E63F0}"/>
              </a:ext>
            </a:extLst>
          </p:cNvPr>
          <p:cNvSpPr>
            <a:spLocks noGrp="1"/>
          </p:cNvSpPr>
          <p:nvPr>
            <p:ph type="title"/>
          </p:nvPr>
        </p:nvSpPr>
        <p:spPr/>
        <p:txBody>
          <a:bodyPr>
            <a:normAutofit/>
          </a:bodyPr>
          <a:lstStyle/>
          <a:p>
            <a:r>
              <a:rPr kumimoji="1" lang="en-US" altLang="ja-JP"/>
              <a:t>FM COCOLO </a:t>
            </a:r>
            <a:r>
              <a:rPr kumimoji="1" lang="ja-JP" altLang="en-US"/>
              <a:t>について</a:t>
            </a:r>
          </a:p>
        </p:txBody>
      </p:sp>
      <p:sp>
        <p:nvSpPr>
          <p:cNvPr id="4" name="スライド番号プレースホルダー 3">
            <a:extLst>
              <a:ext uri="{FF2B5EF4-FFF2-40B4-BE49-F238E27FC236}">
                <a16:creationId xmlns:a16="http://schemas.microsoft.com/office/drawing/2014/main" id="{3F39900E-18D3-1B08-B8B9-B9EA71A8FA44}"/>
              </a:ext>
            </a:extLst>
          </p:cNvPr>
          <p:cNvSpPr>
            <a:spLocks noGrp="1"/>
          </p:cNvSpPr>
          <p:nvPr>
            <p:ph type="sldNum" sz="quarter" idx="12"/>
          </p:nvPr>
        </p:nvSpPr>
        <p:spPr/>
        <p:txBody>
          <a:bodyPr/>
          <a:lstStyle/>
          <a:p>
            <a:pPr>
              <a:defRPr/>
            </a:pPr>
            <a:fld id="{A235EF90-4A2E-483D-8024-7EAC4E40F8E4}" type="slidenum">
              <a:rPr lang="en-US" altLang="ja-JP" smtClean="0"/>
              <a:pPr>
                <a:defRPr/>
              </a:pPr>
              <a:t>6</a:t>
            </a:fld>
            <a:endParaRPr lang="en-US" altLang="ja-JP"/>
          </a:p>
        </p:txBody>
      </p:sp>
      <p:sp>
        <p:nvSpPr>
          <p:cNvPr id="13" name="コンテンツ プレースホルダー 2">
            <a:extLst>
              <a:ext uri="{FF2B5EF4-FFF2-40B4-BE49-F238E27FC236}">
                <a16:creationId xmlns:a16="http://schemas.microsoft.com/office/drawing/2014/main" id="{71EBB52C-57D5-674C-99D2-AE58687FA2BA}"/>
              </a:ext>
            </a:extLst>
          </p:cNvPr>
          <p:cNvSpPr txBox="1">
            <a:spLocks/>
          </p:cNvSpPr>
          <p:nvPr/>
        </p:nvSpPr>
        <p:spPr>
          <a:xfrm>
            <a:off x="2660476" y="1816636"/>
            <a:ext cx="6712126" cy="7200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fontAlgn="base">
              <a:lnSpc>
                <a:spcPct val="100000"/>
              </a:lnSpc>
              <a:spcBef>
                <a:spcPts val="0"/>
              </a:spcBef>
              <a:spcAft>
                <a:spcPct val="0"/>
              </a:spcAft>
              <a:buNone/>
            </a:pPr>
            <a:r>
              <a:rPr lang="ja-JP" altLang="en-US" sz="1400" b="1">
                <a:solidFill>
                  <a:schemeClr val="tx1">
                    <a:lumMod val="75000"/>
                    <a:lumOff val="25000"/>
                  </a:schemeClr>
                </a:solidFill>
                <a:latin typeface="+mn-ea"/>
                <a:cs typeface="Hiragino Sans W6" charset="-128"/>
              </a:rPr>
              <a:t>音楽を愛し、そのチカラを信じる人たちへ。</a:t>
            </a:r>
            <a:endParaRPr lang="en-US" altLang="ja-JP" sz="1400" b="1">
              <a:solidFill>
                <a:schemeClr val="tx1">
                  <a:lumMod val="75000"/>
                  <a:lumOff val="25000"/>
                </a:schemeClr>
              </a:solidFill>
              <a:latin typeface="+mn-ea"/>
              <a:cs typeface="Hiragino Sans W6" charset="-128"/>
            </a:endParaRPr>
          </a:p>
          <a:p>
            <a:pPr marL="0" indent="0" fontAlgn="base">
              <a:lnSpc>
                <a:spcPct val="100000"/>
              </a:lnSpc>
              <a:spcBef>
                <a:spcPts val="0"/>
              </a:spcBef>
              <a:spcAft>
                <a:spcPct val="0"/>
              </a:spcAft>
              <a:buNone/>
            </a:pPr>
            <a:r>
              <a:rPr lang="ja-JP" altLang="en-US" sz="1400" b="1">
                <a:solidFill>
                  <a:schemeClr val="tx1">
                    <a:lumMod val="75000"/>
                    <a:lumOff val="25000"/>
                  </a:schemeClr>
                </a:solidFill>
                <a:latin typeface="+mn-ea"/>
                <a:cs typeface="Hiragino Sans W6" charset="-128"/>
              </a:rPr>
              <a:t>時代を超えて愛される名曲と、新たなインスピレーションが共鳴する場所。</a:t>
            </a:r>
            <a:endParaRPr lang="en-US" altLang="ja-JP" sz="1400" b="1">
              <a:solidFill>
                <a:schemeClr val="tx1">
                  <a:lumMod val="75000"/>
                  <a:lumOff val="25000"/>
                </a:schemeClr>
              </a:solidFill>
              <a:latin typeface="+mn-ea"/>
              <a:cs typeface="Hiragino Sans W6" charset="-128"/>
            </a:endParaRPr>
          </a:p>
          <a:p>
            <a:pPr marL="0" indent="0" fontAlgn="base">
              <a:lnSpc>
                <a:spcPct val="100000"/>
              </a:lnSpc>
              <a:spcBef>
                <a:spcPts val="0"/>
              </a:spcBef>
              <a:spcAft>
                <a:spcPct val="0"/>
              </a:spcAft>
              <a:buNone/>
            </a:pPr>
            <a:r>
              <a:rPr lang="ja-JP" altLang="en-US" sz="1400" b="1">
                <a:solidFill>
                  <a:schemeClr val="tx1">
                    <a:lumMod val="75000"/>
                    <a:lumOff val="25000"/>
                  </a:schemeClr>
                </a:solidFill>
                <a:latin typeface="+mn-ea"/>
                <a:cs typeface="Hiragino Sans W6" charset="-128"/>
              </a:rPr>
              <a:t>暮らしのあらゆるシーンを彩る「ミュージックステーション」を目指します。</a:t>
            </a:r>
            <a:endParaRPr lang="en-US" altLang="ja-JP" sz="1400" b="1">
              <a:solidFill>
                <a:schemeClr val="tx1">
                  <a:lumMod val="75000"/>
                  <a:lumOff val="25000"/>
                </a:schemeClr>
              </a:solidFill>
              <a:latin typeface="+mn-ea"/>
              <a:cs typeface="Hiragino Sans W6" charset="-128"/>
            </a:endParaRPr>
          </a:p>
        </p:txBody>
      </p:sp>
      <p:sp>
        <p:nvSpPr>
          <p:cNvPr id="7" name="正方形/長方形 6">
            <a:extLst>
              <a:ext uri="{FF2B5EF4-FFF2-40B4-BE49-F238E27FC236}">
                <a16:creationId xmlns:a16="http://schemas.microsoft.com/office/drawing/2014/main" id="{DBF52FC5-5FB0-6E07-7CDD-EAB7A0D92EFF}"/>
              </a:ext>
            </a:extLst>
          </p:cNvPr>
          <p:cNvSpPr/>
          <p:nvPr/>
        </p:nvSpPr>
        <p:spPr>
          <a:xfrm>
            <a:off x="2041738" y="1490131"/>
            <a:ext cx="1440000" cy="3240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en-US" altLang="ja-JP" sz="1400" b="1"/>
              <a:t>【 VISION 】</a:t>
            </a:r>
          </a:p>
        </p:txBody>
      </p:sp>
      <p:sp>
        <p:nvSpPr>
          <p:cNvPr id="8" name="正方形/長方形 7">
            <a:extLst>
              <a:ext uri="{FF2B5EF4-FFF2-40B4-BE49-F238E27FC236}">
                <a16:creationId xmlns:a16="http://schemas.microsoft.com/office/drawing/2014/main" id="{8C3602F3-1EFA-90E7-212E-04C952102F54}"/>
              </a:ext>
            </a:extLst>
          </p:cNvPr>
          <p:cNvSpPr/>
          <p:nvPr/>
        </p:nvSpPr>
        <p:spPr>
          <a:xfrm>
            <a:off x="2041738" y="2688847"/>
            <a:ext cx="1440000" cy="3240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en-US" altLang="ja-JP" sz="1400" b="1"/>
              <a:t>【 MISSION 】</a:t>
            </a:r>
          </a:p>
        </p:txBody>
      </p:sp>
      <p:sp>
        <p:nvSpPr>
          <p:cNvPr id="9" name="正方形/長方形 8">
            <a:extLst>
              <a:ext uri="{FF2B5EF4-FFF2-40B4-BE49-F238E27FC236}">
                <a16:creationId xmlns:a16="http://schemas.microsoft.com/office/drawing/2014/main" id="{C028882D-CD18-0001-F784-8D45643D18B7}"/>
              </a:ext>
            </a:extLst>
          </p:cNvPr>
          <p:cNvSpPr/>
          <p:nvPr/>
        </p:nvSpPr>
        <p:spPr>
          <a:xfrm>
            <a:off x="2041738" y="4311427"/>
            <a:ext cx="1440000" cy="3240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en-US" altLang="ja-JP" sz="1400" b="1"/>
              <a:t>【 VALUE 】</a:t>
            </a:r>
          </a:p>
        </p:txBody>
      </p:sp>
      <p:sp>
        <p:nvSpPr>
          <p:cNvPr id="11" name="テキスト ボックス 10">
            <a:extLst>
              <a:ext uri="{FF2B5EF4-FFF2-40B4-BE49-F238E27FC236}">
                <a16:creationId xmlns:a16="http://schemas.microsoft.com/office/drawing/2014/main" id="{8FFC162B-1F01-FF18-39D4-3B2034813F90}"/>
              </a:ext>
            </a:extLst>
          </p:cNvPr>
          <p:cNvSpPr txBox="1"/>
          <p:nvPr/>
        </p:nvSpPr>
        <p:spPr>
          <a:xfrm>
            <a:off x="2660476" y="4642615"/>
            <a:ext cx="6712126" cy="738664"/>
          </a:xfrm>
          <a:prstGeom prst="rect">
            <a:avLst/>
          </a:prstGeom>
          <a:noFill/>
        </p:spPr>
        <p:txBody>
          <a:bodyPr wrap="square" anchor="ctr">
            <a:spAutoFit/>
          </a:bodyPr>
          <a:lstStyle/>
          <a:p>
            <a:pPr marL="0" marR="0" lvl="0" indent="0" algn="l" defTabSz="457200" rtl="0" eaLnBrk="1" fontAlgn="base" latinLnBrk="0" hangingPunct="1">
              <a:lnSpc>
                <a:spcPct val="100000"/>
              </a:lnSpc>
              <a:spcBef>
                <a:spcPts val="0"/>
              </a:spcBef>
              <a:spcAft>
                <a:spcPct val="0"/>
              </a:spcAft>
              <a:buClrTx/>
              <a:buSzTx/>
              <a:buFont typeface="Wingdings" panose="05000000000000000000" pitchFamily="2" charset="2"/>
              <a:buChar char="n"/>
              <a:tabLst/>
              <a:defRPr/>
            </a:pPr>
            <a:r>
              <a:rPr kumimoji="0" lang="ja-JP" altLang="en-US" sz="1400" b="1"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Hiragino Sans W6" charset="-128"/>
              </a:rPr>
              <a:t>「音楽を愛する心」と「文化としての音楽」へのリスペクト</a:t>
            </a:r>
            <a:endParaRPr kumimoji="0" lang="en-US" altLang="ja-JP" sz="1400" b="1"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Hiragino Sans W6" charset="-128"/>
            </a:endParaRPr>
          </a:p>
          <a:p>
            <a:pPr marL="0" marR="0" lvl="0" indent="0" algn="l" defTabSz="457200" rtl="0" eaLnBrk="1" fontAlgn="base" latinLnBrk="0" hangingPunct="1">
              <a:lnSpc>
                <a:spcPct val="100000"/>
              </a:lnSpc>
              <a:spcBef>
                <a:spcPts val="0"/>
              </a:spcBef>
              <a:spcAft>
                <a:spcPct val="0"/>
              </a:spcAft>
              <a:buClrTx/>
              <a:buSzTx/>
              <a:buFont typeface="Wingdings" panose="05000000000000000000" pitchFamily="2" charset="2"/>
              <a:buChar char="n"/>
              <a:tabLst/>
              <a:defRPr/>
            </a:pPr>
            <a:r>
              <a:rPr kumimoji="0" lang="ja-JP" altLang="en-US" sz="1400" b="1"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Hiragino Sans W6" charset="-128"/>
              </a:rPr>
              <a:t>音楽の“良心”を大切に、豊かな日常体験を提供</a:t>
            </a:r>
            <a:endParaRPr kumimoji="0" lang="en-US" altLang="ja-JP" sz="1400" b="1"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Hiragino Sans W6" charset="-128"/>
            </a:endParaRPr>
          </a:p>
          <a:p>
            <a:pPr marL="0" marR="0" lvl="0" indent="0" algn="l" defTabSz="457200" rtl="0" eaLnBrk="1" fontAlgn="base" latinLnBrk="0" hangingPunct="1">
              <a:lnSpc>
                <a:spcPct val="100000"/>
              </a:lnSpc>
              <a:spcBef>
                <a:spcPts val="0"/>
              </a:spcBef>
              <a:spcAft>
                <a:spcPct val="0"/>
              </a:spcAft>
              <a:buClrTx/>
              <a:buSzTx/>
              <a:buFont typeface="Wingdings" panose="05000000000000000000" pitchFamily="2" charset="2"/>
              <a:buChar char="n"/>
              <a:tabLst/>
              <a:defRPr/>
            </a:pPr>
            <a:r>
              <a:rPr kumimoji="0" lang="ja-JP" altLang="en-US" sz="1400" b="1"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Hiragino Sans W6" charset="-128"/>
              </a:rPr>
              <a:t>ポップミュージックの歴史が築いた音楽遺産を次代へ継承</a:t>
            </a:r>
          </a:p>
        </p:txBody>
      </p:sp>
      <p:sp>
        <p:nvSpPr>
          <p:cNvPr id="16" name="テキスト ボックス 15">
            <a:extLst>
              <a:ext uri="{FF2B5EF4-FFF2-40B4-BE49-F238E27FC236}">
                <a16:creationId xmlns:a16="http://schemas.microsoft.com/office/drawing/2014/main" id="{CA40C1F7-A038-8688-8F9C-382CEA3324B2}"/>
              </a:ext>
            </a:extLst>
          </p:cNvPr>
          <p:cNvSpPr txBox="1"/>
          <p:nvPr/>
        </p:nvSpPr>
        <p:spPr>
          <a:xfrm>
            <a:off x="2660476" y="3029151"/>
            <a:ext cx="6712126" cy="1169551"/>
          </a:xfrm>
          <a:prstGeom prst="rect">
            <a:avLst/>
          </a:prstGeom>
          <a:noFill/>
        </p:spPr>
        <p:txBody>
          <a:bodyPr wrap="square" anchor="ctr">
            <a:spAutoFit/>
          </a:bodyPr>
          <a:lstStyle/>
          <a:p>
            <a:pPr marL="0" marR="0" lvl="0" indent="0" algn="l" defTabSz="457200" rtl="0" eaLnBrk="1" fontAlgn="base" latinLnBrk="0" hangingPunct="1">
              <a:lnSpc>
                <a:spcPct val="100000"/>
              </a:lnSpc>
              <a:spcBef>
                <a:spcPts val="0"/>
              </a:spcBef>
              <a:spcAft>
                <a:spcPct val="0"/>
              </a:spcAft>
              <a:buClrTx/>
              <a:buSzTx/>
              <a:buFont typeface="Wingdings" panose="05000000000000000000" pitchFamily="2" charset="2"/>
              <a:buChar char="n"/>
              <a:tabLst/>
              <a:defRPr/>
            </a:pPr>
            <a:r>
              <a:rPr kumimoji="0" lang="ja-JP" altLang="en-US" sz="1400" b="1"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Hiragino Sans W6" charset="-128"/>
              </a:rPr>
              <a:t>音楽を通じて、リスナーの人生に寄り添う</a:t>
            </a:r>
            <a:endParaRPr kumimoji="0" lang="en-US" altLang="ja-JP" sz="1400" b="1"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Hiragino Sans W6" charset="-128"/>
            </a:endParaRPr>
          </a:p>
          <a:p>
            <a:pPr marL="0" marR="0" lvl="0" indent="0" algn="l" defTabSz="457200" rtl="0" eaLnBrk="1" fontAlgn="base" latinLnBrk="0" hangingPunct="1">
              <a:lnSpc>
                <a:spcPct val="100000"/>
              </a:lnSpc>
              <a:spcBef>
                <a:spcPts val="0"/>
              </a:spcBef>
              <a:spcAft>
                <a:spcPct val="0"/>
              </a:spcAft>
              <a:buClrTx/>
              <a:buSzTx/>
              <a:buFont typeface="Wingdings" panose="05000000000000000000" pitchFamily="2" charset="2"/>
              <a:buChar char="n"/>
              <a:tabLst/>
              <a:defRPr/>
            </a:pPr>
            <a:r>
              <a:rPr kumimoji="0" lang="ja-JP" altLang="en-US" sz="1400" b="1"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Hiragino Sans W6" charset="-128"/>
              </a:rPr>
              <a:t>音楽とリスナーの物語が響き合う深いコミュニケーション</a:t>
            </a:r>
            <a:endParaRPr kumimoji="0" lang="en-US" altLang="ja-JP" sz="1400" b="1"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Hiragino Sans W6" charset="-128"/>
            </a:endParaRPr>
          </a:p>
          <a:p>
            <a:pPr marL="0" marR="0" lvl="0" indent="0" algn="l" defTabSz="457200" rtl="0" eaLnBrk="1" fontAlgn="base" latinLnBrk="0" hangingPunct="1">
              <a:lnSpc>
                <a:spcPct val="100000"/>
              </a:lnSpc>
              <a:spcBef>
                <a:spcPts val="0"/>
              </a:spcBef>
              <a:spcAft>
                <a:spcPct val="0"/>
              </a:spcAft>
              <a:buClrTx/>
              <a:buSzTx/>
              <a:buFont typeface="Wingdings" panose="05000000000000000000" pitchFamily="2" charset="2"/>
              <a:buChar char="n"/>
              <a:tabLst/>
              <a:defRPr/>
            </a:pPr>
            <a:r>
              <a:rPr kumimoji="0" lang="ja-JP" altLang="en-US" sz="1400" b="1"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Hiragino Sans W6" charset="-128"/>
              </a:rPr>
              <a:t>時代・国境・ジャンルを超え、現在と過去と未来をつなぐ選曲</a:t>
            </a:r>
            <a:endParaRPr kumimoji="0" lang="en-US" altLang="ja-JP" sz="1400" b="1"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Hiragino Sans W6" charset="-128"/>
            </a:endParaRPr>
          </a:p>
          <a:p>
            <a:pPr marL="0" marR="0" lvl="0" indent="0" algn="l" defTabSz="457200" rtl="0" eaLnBrk="1" fontAlgn="base" latinLnBrk="0" hangingPunct="1">
              <a:lnSpc>
                <a:spcPct val="100000"/>
              </a:lnSpc>
              <a:spcBef>
                <a:spcPts val="0"/>
              </a:spcBef>
              <a:spcAft>
                <a:spcPct val="0"/>
              </a:spcAft>
              <a:buClrTx/>
              <a:buSzTx/>
              <a:buFont typeface="Wingdings" panose="05000000000000000000" pitchFamily="2" charset="2"/>
              <a:buChar char="n"/>
              <a:tabLst/>
              <a:defRPr/>
            </a:pPr>
            <a:r>
              <a:rPr kumimoji="0" lang="ja-JP" altLang="en-US" sz="1400" b="1"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Hiragino Sans W6" charset="-128"/>
              </a:rPr>
              <a:t>多言語放送による異文化理解と社会的包摂の促進</a:t>
            </a:r>
            <a:endParaRPr kumimoji="0" lang="en-US" altLang="ja-JP" sz="1400" b="1"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Hiragino Sans W6" charset="-128"/>
            </a:endParaRPr>
          </a:p>
          <a:p>
            <a:pPr marL="0" marR="0" lvl="0" indent="0" algn="l" defTabSz="457200" rtl="0" eaLnBrk="1" fontAlgn="base" latinLnBrk="0" hangingPunct="1">
              <a:lnSpc>
                <a:spcPct val="100000"/>
              </a:lnSpc>
              <a:spcBef>
                <a:spcPts val="0"/>
              </a:spcBef>
              <a:spcAft>
                <a:spcPct val="0"/>
              </a:spcAft>
              <a:buClrTx/>
              <a:buSzTx/>
              <a:buFont typeface="Wingdings" panose="05000000000000000000" pitchFamily="2" charset="2"/>
              <a:buChar char="n"/>
              <a:tabLst/>
              <a:defRPr/>
            </a:pPr>
            <a:r>
              <a:rPr kumimoji="0" lang="ja-JP" altLang="en-US" sz="1400" b="1"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Hiragino Sans W6" charset="-128"/>
              </a:rPr>
              <a:t>災害時や重要な局面では、必要な情報を正確に届ける</a:t>
            </a:r>
            <a:endParaRPr kumimoji="0" lang="en-US" altLang="ja-JP" sz="1400" b="1" i="0" u="none" strike="noStrike" kern="1200" cap="none" spc="0" normalizeH="0" baseline="0" noProof="0">
              <a:ln>
                <a:noFill/>
              </a:ln>
              <a:solidFill>
                <a:prstClr val="black">
                  <a:lumMod val="75000"/>
                  <a:lumOff val="25000"/>
                </a:prstClr>
              </a:solidFill>
              <a:effectLst/>
              <a:uLnTx/>
              <a:uFillTx/>
              <a:latin typeface="BIZ UDPゴシック"/>
              <a:ea typeface="BIZ UDPゴシック"/>
              <a:cs typeface="Hiragino Sans W6" charset="-128"/>
            </a:endParaRPr>
          </a:p>
        </p:txBody>
      </p:sp>
      <p:pic>
        <p:nvPicPr>
          <p:cNvPr id="5" name="図 4">
            <a:extLst>
              <a:ext uri="{FF2B5EF4-FFF2-40B4-BE49-F238E27FC236}">
                <a16:creationId xmlns:a16="http://schemas.microsoft.com/office/drawing/2014/main" id="{58487957-E789-9D8A-EEBE-8F246FEA6680}"/>
              </a:ext>
            </a:extLst>
          </p:cNvPr>
          <p:cNvPicPr>
            <a:picLocks noChangeAspect="1"/>
          </p:cNvPicPr>
          <p:nvPr/>
        </p:nvPicPr>
        <p:blipFill>
          <a:blip r:embed="rId2"/>
          <a:stretch>
            <a:fillRect/>
          </a:stretch>
        </p:blipFill>
        <p:spPr>
          <a:xfrm>
            <a:off x="8094846" y="4691217"/>
            <a:ext cx="3106304" cy="1136625"/>
          </a:xfrm>
          <a:prstGeom prst="rect">
            <a:avLst/>
          </a:prstGeom>
        </p:spPr>
      </p:pic>
    </p:spTree>
    <p:extLst>
      <p:ext uri="{BB962C8B-B14F-4D97-AF65-F5344CB8AC3E}">
        <p14:creationId xmlns:p14="http://schemas.microsoft.com/office/powerpoint/2010/main" val="2791436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415950E3-DB5A-7BC8-51E4-35534F9B24EB}"/>
              </a:ext>
            </a:extLst>
          </p:cNvPr>
          <p:cNvSpPr txBox="1"/>
          <p:nvPr/>
        </p:nvSpPr>
        <p:spPr>
          <a:xfrm>
            <a:off x="898290" y="4112500"/>
            <a:ext cx="6526977" cy="1238031"/>
          </a:xfrm>
          <a:prstGeom prst="rect">
            <a:avLst/>
          </a:prstGeom>
          <a:solidFill>
            <a:schemeClr val="bg1"/>
          </a:solidFill>
          <a:ln>
            <a:noFill/>
          </a:ln>
          <a:effectLst>
            <a:outerShdw blurRad="50800" dist="38100" dir="2700000" algn="tl" rotWithShape="0">
              <a:prstClr val="black">
                <a:alpha val="40000"/>
              </a:prstClr>
            </a:outerShdw>
          </a:effectLst>
        </p:spPr>
        <p:txBody>
          <a:bodyPr wrap="square" anchor="t">
            <a:spAutoFit/>
          </a:bodyPr>
          <a:lstStyle/>
          <a:p>
            <a:pPr defTabSz="457212">
              <a:defRPr/>
            </a:pPr>
            <a:r>
              <a:rPr lang="en-US" altLang="ja-JP" sz="1400" b="1">
                <a:solidFill>
                  <a:srgbClr val="7F6000"/>
                </a:solidFill>
                <a:latin typeface="BIZ UDPゴシック" panose="020B0400000000000000" pitchFamily="50" charset="-128"/>
                <a:ea typeface="BIZ UDPゴシック" panose="020B0400000000000000" pitchFamily="50" charset="-128"/>
              </a:rPr>
              <a:t>2025</a:t>
            </a:r>
            <a:r>
              <a:rPr lang="ja-JP" altLang="en-US" sz="1400" b="1">
                <a:solidFill>
                  <a:srgbClr val="FFC000">
                    <a:lumMod val="50000"/>
                  </a:srgbClr>
                </a:solidFill>
                <a:latin typeface="BIZ UDPゴシック" panose="020B0400000000000000" pitchFamily="50" charset="-128"/>
                <a:ea typeface="BIZ UDPゴシック" panose="020B0400000000000000" pitchFamily="50" charset="-128"/>
              </a:rPr>
              <a:t>年</a:t>
            </a:r>
            <a:r>
              <a:rPr lang="ja-JP" altLang="en-US" sz="1400" b="1">
                <a:solidFill>
                  <a:prstClr val="black"/>
                </a:solidFill>
                <a:latin typeface="BIZ UDPゴシック"/>
                <a:ea typeface="BIZ UDPゴシック"/>
              </a:rPr>
              <a:t>  </a:t>
            </a:r>
            <a:r>
              <a:rPr lang="ja-JP" altLang="en-US" sz="1400" b="1" u="sng">
                <a:solidFill>
                  <a:schemeClr val="tx1">
                    <a:lumMod val="75000"/>
                    <a:lumOff val="25000"/>
                  </a:schemeClr>
                </a:solidFill>
                <a:latin typeface="BIZ UDPゴシック" panose="020B0400000000000000" pitchFamily="50" charset="-128"/>
                <a:ea typeface="BIZ UDPゴシック" panose="020B0400000000000000" pitchFamily="50" charset="-128"/>
              </a:rPr>
              <a:t>開局</a:t>
            </a:r>
            <a:r>
              <a:rPr lang="en-US" altLang="ja-JP" sz="1400" b="1" u="sng">
                <a:solidFill>
                  <a:schemeClr val="tx1">
                    <a:lumMod val="75000"/>
                    <a:lumOff val="25000"/>
                  </a:schemeClr>
                </a:solidFill>
                <a:latin typeface="BIZ UDPゴシック" panose="020B0400000000000000" pitchFamily="50" charset="-128"/>
                <a:ea typeface="BIZ UDPゴシック" panose="020B0400000000000000" pitchFamily="50" charset="-128"/>
              </a:rPr>
              <a:t>30</a:t>
            </a:r>
            <a:r>
              <a:rPr lang="ja-JP" altLang="en-US" sz="1400" b="1" u="sng">
                <a:solidFill>
                  <a:schemeClr val="tx1">
                    <a:lumMod val="75000"/>
                    <a:lumOff val="25000"/>
                  </a:schemeClr>
                </a:solidFill>
                <a:latin typeface="BIZ UDPゴシック" panose="020B0400000000000000" pitchFamily="50" charset="-128"/>
                <a:ea typeface="BIZ UDPゴシック" panose="020B0400000000000000" pitchFamily="50" charset="-128"/>
              </a:rPr>
              <a:t>周年、“</a:t>
            </a:r>
            <a:r>
              <a:rPr lang="en-US" altLang="ja-JP" sz="1400" b="1" u="sng">
                <a:solidFill>
                  <a:schemeClr val="accent1"/>
                </a:solidFill>
                <a:latin typeface="BIZ UDPゴシック" panose="020B0400000000000000" pitchFamily="50" charset="-128"/>
                <a:ea typeface="BIZ UDPゴシック" panose="020B0400000000000000" pitchFamily="50" charset="-128"/>
              </a:rPr>
              <a:t>LIFETIME MUSIC STATION</a:t>
            </a:r>
            <a:r>
              <a:rPr lang="ja-JP" altLang="en-US" sz="1400" b="1" u="sng">
                <a:solidFill>
                  <a:schemeClr val="tx1">
                    <a:lumMod val="75000"/>
                    <a:lumOff val="25000"/>
                  </a:schemeClr>
                </a:solidFill>
                <a:latin typeface="BIZ UDPゴシック" panose="020B0400000000000000" pitchFamily="50" charset="-128"/>
                <a:ea typeface="BIZ UDPゴシック" panose="020B0400000000000000" pitchFamily="50" charset="-128"/>
              </a:rPr>
              <a:t>”として</a:t>
            </a:r>
            <a:r>
              <a:rPr lang="en-US" altLang="ja-JP" sz="1400" b="1" u="sng">
                <a:solidFill>
                  <a:schemeClr val="tx1">
                    <a:lumMod val="75000"/>
                    <a:lumOff val="25000"/>
                  </a:schemeClr>
                </a:solidFill>
                <a:latin typeface="BIZ UDPゴシック" panose="020B0400000000000000" pitchFamily="50" charset="-128"/>
                <a:ea typeface="BIZ UDPゴシック" panose="020B0400000000000000" pitchFamily="50" charset="-128"/>
              </a:rPr>
              <a:t>Re-Sort</a:t>
            </a:r>
          </a:p>
          <a:p>
            <a:pPr defTabSz="457190">
              <a:lnSpc>
                <a:spcPct val="150000"/>
              </a:lnSpc>
              <a:defRPr/>
            </a:pPr>
            <a:endParaRPr lang="en-US" altLang="ja-JP" sz="20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defTabSz="457190">
              <a:lnSpc>
                <a:spcPct val="150000"/>
              </a:lnSpc>
              <a:defRPr/>
            </a:pPr>
            <a:r>
              <a:rPr lang="ja-JP" altLang="en-US" sz="1000">
                <a:solidFill>
                  <a:schemeClr val="tx1">
                    <a:lumMod val="75000"/>
                    <a:lumOff val="25000"/>
                  </a:schemeClr>
                </a:solidFill>
                <a:latin typeface="BIZ UDPゴシック" panose="020B0400000000000000" pitchFamily="50" charset="-128"/>
                <a:ea typeface="BIZ UDPゴシック" panose="020B0400000000000000" pitchFamily="50" charset="-128"/>
              </a:rPr>
              <a:t>ラジオが誕生して</a:t>
            </a:r>
            <a:r>
              <a:rPr lang="en-US" altLang="ja-JP" sz="1000">
                <a:solidFill>
                  <a:schemeClr val="tx1">
                    <a:lumMod val="75000"/>
                    <a:lumOff val="25000"/>
                  </a:schemeClr>
                </a:solidFill>
                <a:latin typeface="BIZ UDPゴシック" panose="020B0400000000000000" pitchFamily="50" charset="-128"/>
                <a:ea typeface="BIZ UDPゴシック" panose="020B0400000000000000" pitchFamily="50" charset="-128"/>
              </a:rPr>
              <a:t>100</a:t>
            </a:r>
            <a:r>
              <a:rPr lang="ja-JP" altLang="en-US" sz="1000">
                <a:solidFill>
                  <a:schemeClr val="tx1">
                    <a:lumMod val="75000"/>
                    <a:lumOff val="25000"/>
                  </a:schemeClr>
                </a:solidFill>
                <a:latin typeface="BIZ UDPゴシック" panose="020B0400000000000000" pitchFamily="50" charset="-128"/>
                <a:ea typeface="BIZ UDPゴシック" panose="020B0400000000000000" pitchFamily="50" charset="-128"/>
              </a:rPr>
              <a:t>年。本来のミュージックステーションへの原点回帰と未来へのイマジネーション。</a:t>
            </a:r>
            <a:endParaRPr lang="en-US" altLang="ja-JP" sz="100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defTabSz="457190">
              <a:lnSpc>
                <a:spcPct val="150000"/>
              </a:lnSpc>
              <a:defRPr/>
            </a:pPr>
            <a:r>
              <a:rPr lang="ja-JP" altLang="en-US" sz="1000">
                <a:solidFill>
                  <a:schemeClr val="tx1">
                    <a:lumMod val="75000"/>
                    <a:lumOff val="25000"/>
                  </a:schemeClr>
                </a:solidFill>
                <a:latin typeface="BIZ UDPゴシック" panose="020B0400000000000000" pitchFamily="50" charset="-128"/>
                <a:ea typeface="BIZ UDPゴシック" panose="020B0400000000000000" pitchFamily="50" charset="-128"/>
              </a:rPr>
              <a:t>開局以来の多言語による番組編成を維持し、世界中の音楽と異文化が奏でるハーモニーが叶える社会的包摂。</a:t>
            </a:r>
          </a:p>
          <a:p>
            <a:pPr defTabSz="457190">
              <a:lnSpc>
                <a:spcPct val="150000"/>
              </a:lnSpc>
              <a:defRPr/>
            </a:pPr>
            <a:r>
              <a:rPr lang="ja-JP" altLang="en-US" sz="1000">
                <a:solidFill>
                  <a:schemeClr val="tx1">
                    <a:lumMod val="75000"/>
                    <a:lumOff val="25000"/>
                  </a:schemeClr>
                </a:solidFill>
                <a:latin typeface="BIZ UDPゴシック" panose="020B0400000000000000" pitchFamily="50" charset="-128"/>
                <a:ea typeface="BIZ UDPゴシック" panose="020B0400000000000000" pitchFamily="50" charset="-128"/>
              </a:rPr>
              <a:t>「音楽を愛する気持ち」「音楽が担ってきた文化」、それらが育んだ「音楽の良心」。</a:t>
            </a:r>
          </a:p>
          <a:p>
            <a:pPr defTabSz="457190">
              <a:lnSpc>
                <a:spcPct val="150000"/>
              </a:lnSpc>
              <a:defRPr/>
            </a:pPr>
            <a:r>
              <a:rPr lang="ja-JP" altLang="en-US" sz="1000">
                <a:solidFill>
                  <a:schemeClr val="tx1">
                    <a:lumMod val="75000"/>
                    <a:lumOff val="25000"/>
                  </a:schemeClr>
                </a:solidFill>
                <a:latin typeface="BIZ UDPゴシック" panose="020B0400000000000000" pitchFamily="50" charset="-128"/>
                <a:ea typeface="BIZ UDPゴシック" panose="020B0400000000000000" pitchFamily="50" charset="-128"/>
              </a:rPr>
              <a:t>いつもその素晴らしさに触れることができ、ポップミュージックの歴史が築いてきた豊潤な音楽財産を次代へと継承。</a:t>
            </a:r>
            <a:endParaRPr lang="en-US" altLang="ja-JP" sz="100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6" name="コンテンツ プレースホルダー 5">
            <a:extLst>
              <a:ext uri="{FF2B5EF4-FFF2-40B4-BE49-F238E27FC236}">
                <a16:creationId xmlns:a16="http://schemas.microsoft.com/office/drawing/2014/main" id="{D0112B5D-D80A-8D77-4B53-4DC7CB4A80D3}"/>
              </a:ext>
            </a:extLst>
          </p:cNvPr>
          <p:cNvSpPr>
            <a:spLocks noGrp="1"/>
          </p:cNvSpPr>
          <p:nvPr>
            <p:ph type="body" sz="quarter" idx="13"/>
          </p:nvPr>
        </p:nvSpPr>
        <p:spPr/>
        <p:txBody>
          <a:bodyPr>
            <a:normAutofit/>
          </a:bodyPr>
          <a:lstStyle/>
          <a:p>
            <a:r>
              <a:rPr lang="ja-JP" altLang="en-US"/>
              <a:t>外国人を含むエリア内居住者への情報インフラとして、多言語による広域ラジオ「</a:t>
            </a:r>
            <a:r>
              <a:rPr lang="en-US" altLang="ja-JP"/>
              <a:t>FM COCOLO</a:t>
            </a:r>
            <a:r>
              <a:rPr lang="ja-JP" altLang="en-US"/>
              <a:t>」</a:t>
            </a:r>
          </a:p>
        </p:txBody>
      </p:sp>
      <p:sp>
        <p:nvSpPr>
          <p:cNvPr id="4" name="タイトル 3">
            <a:extLst>
              <a:ext uri="{FF2B5EF4-FFF2-40B4-BE49-F238E27FC236}">
                <a16:creationId xmlns:a16="http://schemas.microsoft.com/office/drawing/2014/main" id="{DC516D68-6454-F677-6C91-1D482D065DF6}"/>
              </a:ext>
            </a:extLst>
          </p:cNvPr>
          <p:cNvSpPr>
            <a:spLocks noGrp="1"/>
          </p:cNvSpPr>
          <p:nvPr>
            <p:ph type="title"/>
          </p:nvPr>
        </p:nvSpPr>
        <p:spPr/>
        <p:txBody>
          <a:bodyPr>
            <a:normAutofit/>
          </a:bodyPr>
          <a:lstStyle/>
          <a:p>
            <a:r>
              <a:rPr lang="en-US" altLang="ja-JP"/>
              <a:t>FM COCOLO </a:t>
            </a:r>
            <a:r>
              <a:rPr lang="ja-JP" altLang="en-US"/>
              <a:t>について</a:t>
            </a:r>
          </a:p>
        </p:txBody>
      </p:sp>
      <p:sp>
        <p:nvSpPr>
          <p:cNvPr id="3" name="スライド番号プレースホルダー 2">
            <a:extLst>
              <a:ext uri="{FF2B5EF4-FFF2-40B4-BE49-F238E27FC236}">
                <a16:creationId xmlns:a16="http://schemas.microsoft.com/office/drawing/2014/main" id="{0D6BE759-D45C-520F-DE1D-F097B774856D}"/>
              </a:ext>
            </a:extLst>
          </p:cNvPr>
          <p:cNvSpPr>
            <a:spLocks noGrp="1"/>
          </p:cNvSpPr>
          <p:nvPr>
            <p:ph type="sldNum" sz="quarter" idx="12"/>
          </p:nvPr>
        </p:nvSpPr>
        <p:spPr/>
        <p:txBody>
          <a:bodyPr/>
          <a:lstStyle/>
          <a:p>
            <a:pPr>
              <a:defRPr/>
            </a:pPr>
            <a:fld id="{BBEBB348-4560-4560-90E9-086C83569D56}" type="slidenum">
              <a:rPr lang="en-US" altLang="ja-JP" smtClean="0"/>
              <a:pPr>
                <a:defRPr/>
              </a:pPr>
              <a:t>7</a:t>
            </a:fld>
            <a:endParaRPr lang="en-US" altLang="ja-JP"/>
          </a:p>
        </p:txBody>
      </p:sp>
      <p:sp>
        <p:nvSpPr>
          <p:cNvPr id="2" name="コンテンツ プレースホルダー 4">
            <a:extLst>
              <a:ext uri="{FF2B5EF4-FFF2-40B4-BE49-F238E27FC236}">
                <a16:creationId xmlns:a16="http://schemas.microsoft.com/office/drawing/2014/main" id="{45F93291-2E05-0DCF-3EC4-03BE695A8607}"/>
              </a:ext>
            </a:extLst>
          </p:cNvPr>
          <p:cNvSpPr txBox="1">
            <a:spLocks/>
          </p:cNvSpPr>
          <p:nvPr/>
        </p:nvSpPr>
        <p:spPr>
          <a:xfrm>
            <a:off x="838201" y="1048774"/>
            <a:ext cx="10515600" cy="4212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1600" kern="1200">
                <a:solidFill>
                  <a:srgbClr val="0070C0"/>
                </a:solidFill>
                <a:latin typeface="+mn-lt"/>
                <a:ea typeface="+mn-ea"/>
                <a:cs typeface="+mn-cs"/>
              </a:defRPr>
            </a:lvl1pPr>
            <a:lvl2pPr marL="457212" indent="0" algn="l" defTabSz="914400" rtl="0" eaLnBrk="1" latinLnBrk="0" hangingPunct="1">
              <a:lnSpc>
                <a:spcPct val="90000"/>
              </a:lnSpc>
              <a:spcBef>
                <a:spcPts val="500"/>
              </a:spcBef>
              <a:buFont typeface="Arial" panose="020B0604020202020204" pitchFamily="34" charset="0"/>
              <a:buNone/>
              <a:defRPr kumimoji="1" sz="1400" kern="1200">
                <a:solidFill>
                  <a:schemeClr val="tx1"/>
                </a:solidFill>
                <a:latin typeface="+mn-lt"/>
                <a:ea typeface="+mn-ea"/>
                <a:cs typeface="+mn-cs"/>
              </a:defRPr>
            </a:lvl2pPr>
            <a:lvl3pPr marL="914423" indent="0" algn="l" defTabSz="914400" rtl="0" eaLnBrk="1" latinLnBrk="0" hangingPunct="1">
              <a:lnSpc>
                <a:spcPct val="90000"/>
              </a:lnSpc>
              <a:spcBef>
                <a:spcPts val="500"/>
              </a:spcBef>
              <a:buFont typeface="Arial" panose="020B0604020202020204" pitchFamily="34" charset="0"/>
              <a:buNone/>
              <a:defRPr kumimoji="1" sz="1400" kern="1200">
                <a:solidFill>
                  <a:schemeClr val="tx1"/>
                </a:solidFill>
                <a:latin typeface="+mn-lt"/>
                <a:ea typeface="+mn-ea"/>
                <a:cs typeface="+mn-cs"/>
              </a:defRPr>
            </a:lvl3pPr>
            <a:lvl4pPr marL="1371634" indent="0" algn="l" defTabSz="914400" rtl="0" eaLnBrk="1" latinLnBrk="0" hangingPunct="1">
              <a:lnSpc>
                <a:spcPct val="90000"/>
              </a:lnSpc>
              <a:spcBef>
                <a:spcPts val="500"/>
              </a:spcBef>
              <a:buFont typeface="Arial" panose="020B0604020202020204" pitchFamily="34" charset="0"/>
              <a:buNone/>
              <a:defRPr kumimoji="1" sz="1400" kern="1200">
                <a:solidFill>
                  <a:schemeClr val="tx1"/>
                </a:solidFill>
                <a:latin typeface="+mn-lt"/>
                <a:ea typeface="+mn-ea"/>
                <a:cs typeface="+mn-cs"/>
              </a:defRPr>
            </a:lvl4pPr>
            <a:lvl5pPr marL="1828846" indent="0" algn="l" defTabSz="914400" rtl="0" eaLnBrk="1" latinLnBrk="0" hangingPunct="1">
              <a:lnSpc>
                <a:spcPct val="90000"/>
              </a:lnSpc>
              <a:spcBef>
                <a:spcPts val="500"/>
              </a:spcBef>
              <a:buFont typeface="Arial" panose="020B0604020202020204" pitchFamily="34" charset="0"/>
              <a:buNone/>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kumimoji="1" lang="ja-JP" altLang="en-US"/>
          </a:p>
        </p:txBody>
      </p:sp>
      <p:pic>
        <p:nvPicPr>
          <p:cNvPr id="7" name="図 6">
            <a:extLst>
              <a:ext uri="{FF2B5EF4-FFF2-40B4-BE49-F238E27FC236}">
                <a16:creationId xmlns:a16="http://schemas.microsoft.com/office/drawing/2014/main" id="{5B5E363A-205E-DD76-8872-2E55F06FEF2F}"/>
              </a:ext>
            </a:extLst>
          </p:cNvPr>
          <p:cNvPicPr>
            <a:picLocks noChangeAspect="1"/>
          </p:cNvPicPr>
          <p:nvPr/>
        </p:nvPicPr>
        <p:blipFill>
          <a:blip r:embed="rId2"/>
          <a:stretch>
            <a:fillRect/>
          </a:stretch>
        </p:blipFill>
        <p:spPr>
          <a:xfrm>
            <a:off x="3024750" y="2363255"/>
            <a:ext cx="6932049" cy="3363441"/>
          </a:xfrm>
          <a:prstGeom prst="rect">
            <a:avLst/>
          </a:prstGeom>
          <a:effectLst>
            <a:outerShdw blurRad="50800" dist="38100" dir="2700000" algn="tl" rotWithShape="0">
              <a:prstClr val="black">
                <a:alpha val="40000"/>
              </a:prstClr>
            </a:outerShdw>
          </a:effectLst>
        </p:spPr>
      </p:pic>
      <p:sp>
        <p:nvSpPr>
          <p:cNvPr id="17" name="吹き出し: 線 (枠なし) 16">
            <a:extLst>
              <a:ext uri="{FF2B5EF4-FFF2-40B4-BE49-F238E27FC236}">
                <a16:creationId xmlns:a16="http://schemas.microsoft.com/office/drawing/2014/main" id="{C0B5044B-BAFF-C3ED-1E61-5D350E68E2D9}"/>
              </a:ext>
            </a:extLst>
          </p:cNvPr>
          <p:cNvSpPr/>
          <p:nvPr/>
        </p:nvSpPr>
        <p:spPr>
          <a:xfrm>
            <a:off x="1238715" y="1395724"/>
            <a:ext cx="4356100" cy="1008000"/>
          </a:xfrm>
          <a:prstGeom prst="callout1">
            <a:avLst>
              <a:gd name="adj1" fmla="val 114352"/>
              <a:gd name="adj2" fmla="val 57834"/>
              <a:gd name="adj3" fmla="val 99251"/>
              <a:gd name="adj4" fmla="val 44892"/>
            </a:avLst>
          </a:prstGeom>
          <a:solidFill>
            <a:schemeClr val="bg1"/>
          </a:solidFill>
          <a:ln>
            <a:solidFill>
              <a:schemeClr val="tx1">
                <a:lumMod val="75000"/>
                <a:lumOff val="25000"/>
              </a:schemeClr>
            </a:solidFill>
            <a:headEnd type="ova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defTabSz="914423">
              <a:defRPr/>
            </a:pPr>
            <a:r>
              <a:rPr kumimoji="1" lang="en-US" altLang="ja-JP" sz="1400" b="1" kern="0">
                <a:solidFill>
                  <a:srgbClr val="7F6000"/>
                </a:solidFill>
                <a:latin typeface="BIZ UDPゴシック"/>
                <a:ea typeface="BIZ UDPゴシック"/>
              </a:rPr>
              <a:t>1995</a:t>
            </a:r>
            <a:r>
              <a:rPr kumimoji="1" lang="ja-JP" altLang="en-US" sz="1400" b="1" kern="0">
                <a:solidFill>
                  <a:srgbClr val="7F6000"/>
                </a:solidFill>
                <a:latin typeface="BIZ UDPゴシック"/>
                <a:ea typeface="BIZ UDPゴシック"/>
              </a:rPr>
              <a:t>年  </a:t>
            </a:r>
            <a:r>
              <a:rPr lang="en-US" altLang="ja-JP" sz="1400" b="1" u="sng">
                <a:solidFill>
                  <a:prstClr val="black">
                    <a:lumMod val="75000"/>
                    <a:lumOff val="25000"/>
                  </a:prstClr>
                </a:solidFill>
                <a:latin typeface="BIZ UDPゴシック" panose="020B0400000000000000" pitchFamily="50" charset="-128"/>
                <a:ea typeface="BIZ UDPゴシック" panose="020B0400000000000000" pitchFamily="50" charset="-128"/>
              </a:rPr>
              <a:t>FM</a:t>
            </a:r>
            <a:r>
              <a:rPr lang="ja-JP" altLang="en-US" sz="1400" b="1" u="sng">
                <a:solidFill>
                  <a:prstClr val="black">
                    <a:lumMod val="75000"/>
                    <a:lumOff val="25000"/>
                  </a:prstClr>
                </a:solidFill>
                <a:latin typeface="BIZ UDPゴシック" panose="020B0400000000000000" pitchFamily="50" charset="-128"/>
                <a:ea typeface="BIZ UDPゴシック" panose="020B0400000000000000" pitchFamily="50" charset="-128"/>
              </a:rPr>
              <a:t> </a:t>
            </a:r>
            <a:r>
              <a:rPr lang="en-US" altLang="ja-JP" sz="1400" b="1" u="sng">
                <a:solidFill>
                  <a:prstClr val="black">
                    <a:lumMod val="75000"/>
                    <a:lumOff val="25000"/>
                  </a:prstClr>
                </a:solidFill>
                <a:latin typeface="BIZ UDPゴシック" panose="020B0400000000000000" pitchFamily="50" charset="-128"/>
                <a:ea typeface="BIZ UDPゴシック" panose="020B0400000000000000" pitchFamily="50" charset="-128"/>
              </a:rPr>
              <a:t>COCOLO</a:t>
            </a:r>
            <a:r>
              <a:rPr lang="ja-JP" altLang="en-US" sz="1400" b="1" u="sng">
                <a:solidFill>
                  <a:prstClr val="black">
                    <a:lumMod val="75000"/>
                    <a:lumOff val="25000"/>
                  </a:prstClr>
                </a:solidFill>
                <a:latin typeface="BIZ UDPゴシック" panose="020B0400000000000000" pitchFamily="50" charset="-128"/>
                <a:ea typeface="BIZ UDPゴシック" panose="020B0400000000000000" pitchFamily="50" charset="-128"/>
              </a:rPr>
              <a:t>　放送開始</a:t>
            </a:r>
            <a:endParaRPr lang="en-US" altLang="ja-JP" sz="1400" b="1" u="sng">
              <a:solidFill>
                <a:prstClr val="black">
                  <a:lumMod val="75000"/>
                  <a:lumOff val="25000"/>
                </a:prstClr>
              </a:solidFill>
              <a:latin typeface="BIZ UDPゴシック" panose="020B0400000000000000" pitchFamily="50" charset="-128"/>
              <a:ea typeface="BIZ UDPゴシック" panose="020B0400000000000000" pitchFamily="50" charset="-128"/>
            </a:endParaRPr>
          </a:p>
          <a:p>
            <a:pPr defTabSz="457190">
              <a:lnSpc>
                <a:spcPct val="150000"/>
              </a:lnSpc>
              <a:defRPr/>
            </a:pPr>
            <a:endParaRPr lang="en-US" altLang="ja-JP" sz="200">
              <a:solidFill>
                <a:prstClr val="black">
                  <a:lumMod val="75000"/>
                  <a:lumOff val="25000"/>
                </a:prstClr>
              </a:solidFill>
              <a:latin typeface="BIZ UDPゴシック" panose="020B0400000000000000" pitchFamily="50" charset="-128"/>
              <a:ea typeface="BIZ UDPゴシック" panose="020B0400000000000000" pitchFamily="50" charset="-128"/>
            </a:endParaRPr>
          </a:p>
          <a:p>
            <a:pPr defTabSz="457190">
              <a:lnSpc>
                <a:spcPct val="150000"/>
              </a:lnSpc>
              <a:defRPr/>
            </a:pPr>
            <a:r>
              <a:rPr lang="ja-JP" altLang="en-US" sz="1000">
                <a:solidFill>
                  <a:prstClr val="black">
                    <a:lumMod val="75000"/>
                    <a:lumOff val="25000"/>
                  </a:prstClr>
                </a:solidFill>
                <a:latin typeface="BIZ UDPゴシック" panose="020B0400000000000000" pitchFamily="50" charset="-128"/>
                <a:ea typeface="BIZ UDPゴシック" panose="020B0400000000000000" pitchFamily="50" charset="-128"/>
              </a:rPr>
              <a:t>“</a:t>
            </a:r>
            <a:r>
              <a:rPr lang="en-US" altLang="ja-JP" sz="1000">
                <a:solidFill>
                  <a:srgbClr val="0070C0"/>
                </a:solidFill>
                <a:latin typeface="BIZ UDPゴシック" panose="020B0400000000000000" pitchFamily="50" charset="-128"/>
                <a:ea typeface="BIZ UDPゴシック" panose="020B0400000000000000" pitchFamily="50" charset="-128"/>
              </a:rPr>
              <a:t>Co</a:t>
            </a:r>
            <a:r>
              <a:rPr lang="en-US" altLang="ja-JP" sz="1000">
                <a:solidFill>
                  <a:prstClr val="black">
                    <a:lumMod val="75000"/>
                    <a:lumOff val="25000"/>
                  </a:prstClr>
                </a:solidFill>
                <a:latin typeface="BIZ UDPゴシック" panose="020B0400000000000000" pitchFamily="50" charset="-128"/>
                <a:ea typeface="BIZ UDPゴシック" panose="020B0400000000000000" pitchFamily="50" charset="-128"/>
              </a:rPr>
              <a:t>mmunication,</a:t>
            </a:r>
            <a:r>
              <a:rPr lang="ja-JP" altLang="en-US" sz="1000">
                <a:solidFill>
                  <a:prstClr val="black">
                    <a:lumMod val="75000"/>
                    <a:lumOff val="25000"/>
                  </a:prstClr>
                </a:solidFill>
                <a:latin typeface="BIZ UDPゴシック" panose="020B0400000000000000" pitchFamily="50" charset="-128"/>
                <a:ea typeface="BIZ UDPゴシック" panose="020B0400000000000000" pitchFamily="50" charset="-128"/>
              </a:rPr>
              <a:t> </a:t>
            </a:r>
            <a:r>
              <a:rPr lang="en-US" altLang="ja-JP" sz="1000">
                <a:solidFill>
                  <a:srgbClr val="0070C0"/>
                </a:solidFill>
                <a:latin typeface="BIZ UDPゴシック" panose="020B0400000000000000" pitchFamily="50" charset="-128"/>
                <a:ea typeface="BIZ UDPゴシック" panose="020B0400000000000000" pitchFamily="50" charset="-128"/>
              </a:rPr>
              <a:t>Co</a:t>
            </a:r>
            <a:r>
              <a:rPr lang="en-US" altLang="ja-JP" sz="1000">
                <a:solidFill>
                  <a:prstClr val="black">
                    <a:lumMod val="75000"/>
                    <a:lumOff val="25000"/>
                  </a:prstClr>
                </a:solidFill>
                <a:latin typeface="BIZ UDPゴシック" panose="020B0400000000000000" pitchFamily="50" charset="-128"/>
                <a:ea typeface="BIZ UDPゴシック" panose="020B0400000000000000" pitchFamily="50" charset="-128"/>
              </a:rPr>
              <a:t>operation</a:t>
            </a:r>
            <a:r>
              <a:rPr lang="ja-JP" altLang="en-US" sz="1000">
                <a:solidFill>
                  <a:prstClr val="black">
                    <a:lumMod val="75000"/>
                    <a:lumOff val="25000"/>
                  </a:prstClr>
                </a:solidFill>
                <a:latin typeface="BIZ UDPゴシック" panose="020B0400000000000000" pitchFamily="50" charset="-128"/>
                <a:ea typeface="BIZ UDPゴシック" panose="020B0400000000000000" pitchFamily="50" charset="-128"/>
              </a:rPr>
              <a:t> </a:t>
            </a:r>
            <a:r>
              <a:rPr lang="en-US" altLang="ja-JP" sz="1000">
                <a:solidFill>
                  <a:prstClr val="black">
                    <a:lumMod val="75000"/>
                    <a:lumOff val="25000"/>
                  </a:prstClr>
                </a:solidFill>
                <a:latin typeface="BIZ UDPゴシック" panose="020B0400000000000000" pitchFamily="50" charset="-128"/>
                <a:ea typeface="BIZ UDPゴシック" panose="020B0400000000000000" pitchFamily="50" charset="-128"/>
              </a:rPr>
              <a:t>and</a:t>
            </a:r>
            <a:r>
              <a:rPr lang="ja-JP" altLang="en-US" sz="1000">
                <a:solidFill>
                  <a:prstClr val="black">
                    <a:lumMod val="75000"/>
                    <a:lumOff val="25000"/>
                  </a:prstClr>
                </a:solidFill>
                <a:latin typeface="BIZ UDPゴシック" panose="020B0400000000000000" pitchFamily="50" charset="-128"/>
                <a:ea typeface="BIZ UDPゴシック" panose="020B0400000000000000" pitchFamily="50" charset="-128"/>
              </a:rPr>
              <a:t> </a:t>
            </a:r>
            <a:r>
              <a:rPr lang="en-US" altLang="ja-JP" sz="1000">
                <a:solidFill>
                  <a:srgbClr val="0070C0"/>
                </a:solidFill>
                <a:latin typeface="BIZ UDPゴシック" panose="020B0400000000000000" pitchFamily="50" charset="-128"/>
                <a:ea typeface="BIZ UDPゴシック" panose="020B0400000000000000" pitchFamily="50" charset="-128"/>
              </a:rPr>
              <a:t>Lo</a:t>
            </a:r>
            <a:r>
              <a:rPr lang="en-US" altLang="ja-JP" sz="1000">
                <a:solidFill>
                  <a:prstClr val="black">
                    <a:lumMod val="75000"/>
                    <a:lumOff val="25000"/>
                  </a:prstClr>
                </a:solidFill>
                <a:latin typeface="BIZ UDPゴシック" panose="020B0400000000000000" pitchFamily="50" charset="-128"/>
                <a:ea typeface="BIZ UDPゴシック" panose="020B0400000000000000" pitchFamily="50" charset="-128"/>
              </a:rPr>
              <a:t>ve</a:t>
            </a:r>
            <a:r>
              <a:rPr lang="ja-JP" altLang="en-US" sz="1000">
                <a:solidFill>
                  <a:prstClr val="black">
                    <a:lumMod val="75000"/>
                    <a:lumOff val="25000"/>
                  </a:prstClr>
                </a:solidFill>
                <a:latin typeface="BIZ UDPゴシック" panose="020B0400000000000000" pitchFamily="50" charset="-128"/>
                <a:ea typeface="BIZ UDPゴシック" panose="020B0400000000000000" pitchFamily="50" charset="-128"/>
              </a:rPr>
              <a:t>“の意味を込めて、</a:t>
            </a:r>
            <a:endParaRPr lang="en-US" altLang="ja-JP" sz="1000">
              <a:solidFill>
                <a:prstClr val="black">
                  <a:lumMod val="75000"/>
                  <a:lumOff val="25000"/>
                </a:prstClr>
              </a:solidFill>
              <a:latin typeface="BIZ UDPゴシック" panose="020B0400000000000000" pitchFamily="50" charset="-128"/>
              <a:ea typeface="BIZ UDPゴシック" panose="020B0400000000000000" pitchFamily="50" charset="-128"/>
            </a:endParaRPr>
          </a:p>
          <a:p>
            <a:pPr defTabSz="457190">
              <a:lnSpc>
                <a:spcPct val="150000"/>
              </a:lnSpc>
              <a:defRPr/>
            </a:pPr>
            <a:r>
              <a:rPr lang="ja-JP" altLang="en-US" sz="1000">
                <a:solidFill>
                  <a:prstClr val="black">
                    <a:lumMod val="75000"/>
                    <a:lumOff val="25000"/>
                  </a:prstClr>
                </a:solidFill>
                <a:latin typeface="BIZ UDPゴシック" panose="020B0400000000000000" pitchFamily="50" charset="-128"/>
                <a:ea typeface="BIZ UDPゴシック" panose="020B0400000000000000" pitchFamily="50" charset="-128"/>
              </a:rPr>
              <a:t>多様な文化と言語を持つ関西エリア</a:t>
            </a:r>
            <a:r>
              <a:rPr lang="en-US" altLang="ja-JP" sz="1000">
                <a:solidFill>
                  <a:prstClr val="black">
                    <a:lumMod val="75000"/>
                    <a:lumOff val="25000"/>
                  </a:prstClr>
                </a:solidFill>
                <a:latin typeface="BIZ UDPゴシック" panose="020B0400000000000000" pitchFamily="50" charset="-128"/>
                <a:ea typeface="BIZ UDPゴシック" panose="020B0400000000000000" pitchFamily="50" charset="-128"/>
              </a:rPr>
              <a:t>2,000</a:t>
            </a:r>
            <a:r>
              <a:rPr lang="ja-JP" altLang="en-US" sz="1000">
                <a:solidFill>
                  <a:prstClr val="black">
                    <a:lumMod val="75000"/>
                    <a:lumOff val="25000"/>
                  </a:prstClr>
                </a:solidFill>
                <a:latin typeface="BIZ UDPゴシック" panose="020B0400000000000000" pitchFamily="50" charset="-128"/>
                <a:ea typeface="BIZ UDPゴシック" panose="020B0400000000000000" pitchFamily="50" charset="-128"/>
              </a:rPr>
              <a:t>万人に向けたラジオ局</a:t>
            </a:r>
            <a:endParaRPr lang="en-US" altLang="ja-JP" sz="1000">
              <a:solidFill>
                <a:prstClr val="black">
                  <a:lumMod val="75000"/>
                  <a:lumOff val="25000"/>
                </a:prstClr>
              </a:solidFill>
              <a:latin typeface="BIZ UDPゴシック" panose="020B0400000000000000" pitchFamily="50" charset="-128"/>
              <a:ea typeface="BIZ UDPゴシック" panose="020B0400000000000000" pitchFamily="50" charset="-128"/>
            </a:endParaRPr>
          </a:p>
          <a:p>
            <a:pPr defTabSz="457190">
              <a:lnSpc>
                <a:spcPct val="150000"/>
              </a:lnSpc>
              <a:defRPr/>
            </a:pPr>
            <a:r>
              <a:rPr lang="ja-JP" altLang="en-US" sz="1000">
                <a:solidFill>
                  <a:prstClr val="black">
                    <a:lumMod val="75000"/>
                    <a:lumOff val="25000"/>
                  </a:prstClr>
                </a:solidFill>
                <a:latin typeface="BIZ UDPゴシック" panose="020B0400000000000000" pitchFamily="50" charset="-128"/>
                <a:ea typeface="BIZ UDPゴシック" panose="020B0400000000000000" pitchFamily="50" charset="-128"/>
              </a:rPr>
              <a:t>阪神・淡路大震災の経験から、外国人を含めた情報インフラとして開局</a:t>
            </a:r>
            <a:endParaRPr lang="en-US" altLang="ja-JP" sz="1000">
              <a:solidFill>
                <a:prstClr val="black">
                  <a:lumMod val="75000"/>
                  <a:lumOff val="25000"/>
                </a:prstClr>
              </a:solidFill>
              <a:latin typeface="BIZ UDPゴシック" panose="020B0400000000000000" pitchFamily="50" charset="-128"/>
              <a:ea typeface="BIZ UDPゴシック" panose="020B0400000000000000" pitchFamily="50" charset="-128"/>
            </a:endParaRPr>
          </a:p>
        </p:txBody>
      </p:sp>
      <p:sp>
        <p:nvSpPr>
          <p:cNvPr id="18" name="吹き出し: 線 (枠なし) 17">
            <a:extLst>
              <a:ext uri="{FF2B5EF4-FFF2-40B4-BE49-F238E27FC236}">
                <a16:creationId xmlns:a16="http://schemas.microsoft.com/office/drawing/2014/main" id="{94BE116E-55F1-589F-417C-A9CEBA9DB08A}"/>
              </a:ext>
            </a:extLst>
          </p:cNvPr>
          <p:cNvSpPr/>
          <p:nvPr/>
        </p:nvSpPr>
        <p:spPr>
          <a:xfrm>
            <a:off x="6380028" y="1263319"/>
            <a:ext cx="4765743" cy="2196000"/>
          </a:xfrm>
          <a:prstGeom prst="callout1">
            <a:avLst>
              <a:gd name="adj1" fmla="val 70374"/>
              <a:gd name="adj2" fmla="val -15857"/>
              <a:gd name="adj3" fmla="val 53593"/>
              <a:gd name="adj4" fmla="val 250"/>
            </a:avLst>
          </a:prstGeom>
          <a:solidFill>
            <a:schemeClr val="bg1"/>
          </a:solidFill>
          <a:ln>
            <a:solidFill>
              <a:schemeClr val="tx1">
                <a:lumMod val="75000"/>
                <a:lumOff val="25000"/>
              </a:schemeClr>
            </a:solidFill>
            <a:headEnd type="ova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defTabSz="457212">
              <a:defRPr/>
            </a:pPr>
            <a:r>
              <a:rPr lang="en-US" altLang="ja-JP" sz="1400" b="1">
                <a:solidFill>
                  <a:srgbClr val="7F6000"/>
                </a:solidFill>
                <a:latin typeface="BIZ UDPゴシック" panose="020B0400000000000000" pitchFamily="50" charset="-128"/>
                <a:ea typeface="BIZ UDPゴシック" panose="020B0400000000000000" pitchFamily="50" charset="-128"/>
              </a:rPr>
              <a:t>2010</a:t>
            </a:r>
            <a:r>
              <a:rPr lang="ja-JP" altLang="en-US" sz="1400" b="1">
                <a:solidFill>
                  <a:srgbClr val="FFC000">
                    <a:lumMod val="50000"/>
                  </a:srgbClr>
                </a:solidFill>
                <a:latin typeface="BIZ UDPゴシック" panose="020B0400000000000000" pitchFamily="50" charset="-128"/>
                <a:ea typeface="BIZ UDPゴシック" panose="020B0400000000000000" pitchFamily="50" charset="-128"/>
              </a:rPr>
              <a:t>年</a:t>
            </a:r>
            <a:r>
              <a:rPr lang="ja-JP" altLang="en-US" sz="1400" b="1">
                <a:solidFill>
                  <a:prstClr val="black"/>
                </a:solidFill>
                <a:latin typeface="BIZ UDPゴシック"/>
                <a:ea typeface="BIZ UDPゴシック"/>
              </a:rPr>
              <a:t>  </a:t>
            </a:r>
            <a:r>
              <a:rPr lang="ja-JP" altLang="en-US" sz="1400" b="1" u="sng">
                <a:solidFill>
                  <a:prstClr val="black">
                    <a:lumMod val="75000"/>
                    <a:lumOff val="25000"/>
                  </a:prstClr>
                </a:solidFill>
                <a:latin typeface="BIZ UDPゴシック" panose="020B0400000000000000" pitchFamily="50" charset="-128"/>
                <a:ea typeface="BIZ UDPゴシック" panose="020B0400000000000000" pitchFamily="50" charset="-128"/>
              </a:rPr>
              <a:t>新たなコンセプト “</a:t>
            </a:r>
            <a:r>
              <a:rPr lang="en-US" altLang="ja-JP" sz="1400" b="1" u="sng">
                <a:solidFill>
                  <a:schemeClr val="accent1"/>
                </a:solidFill>
                <a:latin typeface="BIZ UDPゴシック" panose="020B0400000000000000" pitchFamily="50" charset="-128"/>
                <a:ea typeface="BIZ UDPゴシック" panose="020B0400000000000000" pitchFamily="50" charset="-128"/>
              </a:rPr>
              <a:t>WHOLE EARTH</a:t>
            </a:r>
            <a:r>
              <a:rPr lang="ja-JP" altLang="en-US" sz="1400" b="1" u="sng">
                <a:solidFill>
                  <a:prstClr val="black">
                    <a:lumMod val="75000"/>
                    <a:lumOff val="25000"/>
                  </a:prstClr>
                </a:solidFill>
                <a:latin typeface="BIZ UDPゴシック" panose="020B0400000000000000" pitchFamily="50" charset="-128"/>
                <a:ea typeface="BIZ UDPゴシック" panose="020B0400000000000000" pitchFamily="50" charset="-128"/>
              </a:rPr>
              <a:t>”を掲げる</a:t>
            </a:r>
            <a:endParaRPr lang="en-US" altLang="ja-JP" sz="1400" b="1" u="sng">
              <a:solidFill>
                <a:prstClr val="black">
                  <a:lumMod val="75000"/>
                  <a:lumOff val="25000"/>
                </a:prstClr>
              </a:solidFill>
              <a:latin typeface="BIZ UDPゴシック" panose="020B0400000000000000" pitchFamily="50" charset="-128"/>
              <a:ea typeface="BIZ UDPゴシック" panose="020B0400000000000000" pitchFamily="50" charset="-128"/>
            </a:endParaRPr>
          </a:p>
          <a:p>
            <a:pPr defTabSz="457190">
              <a:lnSpc>
                <a:spcPct val="150000"/>
              </a:lnSpc>
              <a:defRPr/>
            </a:pPr>
            <a:endParaRPr lang="en-US" altLang="ja-JP" sz="200">
              <a:solidFill>
                <a:prstClr val="black">
                  <a:lumMod val="75000"/>
                  <a:lumOff val="25000"/>
                </a:prstClr>
              </a:solidFill>
              <a:latin typeface="BIZ UDPゴシック" panose="020B0400000000000000" pitchFamily="50" charset="-128"/>
              <a:ea typeface="BIZ UDPゴシック" panose="020B0400000000000000" pitchFamily="50" charset="-128"/>
            </a:endParaRPr>
          </a:p>
          <a:p>
            <a:pPr defTabSz="457190">
              <a:lnSpc>
                <a:spcPct val="150000"/>
              </a:lnSpc>
              <a:defRPr/>
            </a:pPr>
            <a:r>
              <a:rPr lang="ja-JP" altLang="en-US" sz="1000">
                <a:solidFill>
                  <a:prstClr val="black">
                    <a:lumMod val="75000"/>
                    <a:lumOff val="25000"/>
                  </a:prstClr>
                </a:solidFill>
                <a:latin typeface="BIZ UDPゴシック" panose="020B0400000000000000" pitchFamily="50" charset="-128"/>
                <a:ea typeface="BIZ UDPゴシック" panose="020B0400000000000000" pitchFamily="50" charset="-128"/>
              </a:rPr>
              <a:t>言葉の出典は、カタログ誌</a:t>
            </a:r>
            <a:r>
              <a:rPr lang="en-US" altLang="ja-JP" sz="1000">
                <a:solidFill>
                  <a:prstClr val="black">
                    <a:lumMod val="75000"/>
                    <a:lumOff val="25000"/>
                  </a:prstClr>
                </a:solidFill>
                <a:latin typeface="BIZ UDPゴシック" panose="020B0400000000000000" pitchFamily="50" charset="-128"/>
                <a:ea typeface="BIZ UDPゴシック" panose="020B0400000000000000" pitchFamily="50" charset="-128"/>
              </a:rPr>
              <a:t>『WHOLE EARTH CATALOG』</a:t>
            </a:r>
            <a:r>
              <a:rPr lang="ja-JP" altLang="en-US" sz="1000">
                <a:solidFill>
                  <a:prstClr val="black">
                    <a:lumMod val="75000"/>
                    <a:lumOff val="25000"/>
                  </a:prstClr>
                </a:solidFill>
                <a:latin typeface="BIZ UDPゴシック" panose="020B0400000000000000" pitchFamily="50" charset="-128"/>
                <a:ea typeface="BIZ UDPゴシック" panose="020B0400000000000000" pitchFamily="50" charset="-128"/>
              </a:rPr>
              <a:t>（</a:t>
            </a:r>
            <a:r>
              <a:rPr lang="en-US" altLang="ja-JP" sz="1000">
                <a:solidFill>
                  <a:prstClr val="black">
                    <a:lumMod val="75000"/>
                    <a:lumOff val="25000"/>
                  </a:prstClr>
                </a:solidFill>
                <a:latin typeface="BIZ UDPゴシック" panose="020B0400000000000000" pitchFamily="50" charset="-128"/>
                <a:ea typeface="BIZ UDPゴシック" panose="020B0400000000000000" pitchFamily="50" charset="-128"/>
              </a:rPr>
              <a:t>1960</a:t>
            </a:r>
            <a:r>
              <a:rPr lang="ja-JP" altLang="en-US" sz="1000">
                <a:solidFill>
                  <a:prstClr val="black">
                    <a:lumMod val="75000"/>
                    <a:lumOff val="25000"/>
                  </a:prstClr>
                </a:solidFill>
                <a:latin typeface="BIZ UDPゴシック" panose="020B0400000000000000" pitchFamily="50" charset="-128"/>
                <a:ea typeface="BIZ UDPゴシック" panose="020B0400000000000000" pitchFamily="50" charset="-128"/>
              </a:rPr>
              <a:t>年・米国）</a:t>
            </a:r>
            <a:endParaRPr lang="en-US" altLang="ja-JP" sz="1000">
              <a:solidFill>
                <a:prstClr val="black">
                  <a:lumMod val="75000"/>
                  <a:lumOff val="25000"/>
                </a:prstClr>
              </a:solidFill>
              <a:latin typeface="BIZ UDPゴシック" panose="020B0400000000000000" pitchFamily="50" charset="-128"/>
              <a:ea typeface="BIZ UDPゴシック" panose="020B0400000000000000" pitchFamily="50" charset="-128"/>
            </a:endParaRPr>
          </a:p>
          <a:p>
            <a:pPr defTabSz="457190">
              <a:lnSpc>
                <a:spcPct val="150000"/>
              </a:lnSpc>
              <a:defRPr/>
            </a:pPr>
            <a:r>
              <a:rPr lang="ja-JP" altLang="en-US" sz="1000">
                <a:solidFill>
                  <a:prstClr val="black">
                    <a:lumMod val="75000"/>
                    <a:lumOff val="25000"/>
                  </a:prstClr>
                </a:solidFill>
                <a:latin typeface="BIZ UDPゴシック" panose="020B0400000000000000" pitchFamily="50" charset="-128"/>
                <a:ea typeface="BIZ UDPゴシック" panose="020B0400000000000000" pitchFamily="50" charset="-128"/>
              </a:rPr>
              <a:t>「真に役に立つ道具であること」、「自立した教育（生活）に関係するもの」、</a:t>
            </a:r>
            <a:endParaRPr lang="en-US" altLang="ja-JP" sz="1000">
              <a:solidFill>
                <a:prstClr val="black">
                  <a:lumMod val="75000"/>
                  <a:lumOff val="25000"/>
                </a:prstClr>
              </a:solidFill>
              <a:latin typeface="BIZ UDPゴシック" panose="020B0400000000000000" pitchFamily="50" charset="-128"/>
              <a:ea typeface="BIZ UDPゴシック" panose="020B0400000000000000" pitchFamily="50" charset="-128"/>
            </a:endParaRPr>
          </a:p>
          <a:p>
            <a:pPr defTabSz="457190">
              <a:lnSpc>
                <a:spcPct val="150000"/>
              </a:lnSpc>
              <a:defRPr/>
            </a:pPr>
            <a:r>
              <a:rPr lang="ja-JP" altLang="en-US" sz="1000">
                <a:solidFill>
                  <a:prstClr val="black">
                    <a:lumMod val="75000"/>
                    <a:lumOff val="25000"/>
                  </a:prstClr>
                </a:solidFill>
                <a:latin typeface="BIZ UDPゴシック" panose="020B0400000000000000" pitchFamily="50" charset="-128"/>
                <a:ea typeface="BIZ UDPゴシック" panose="020B0400000000000000" pitchFamily="50" charset="-128"/>
              </a:rPr>
              <a:t>「ハイクオリティーもしくはローコスト」、「通信販売で簡単に手に入る」の</a:t>
            </a:r>
            <a:r>
              <a:rPr lang="en-US" altLang="ja-JP" sz="1000">
                <a:solidFill>
                  <a:prstClr val="black">
                    <a:lumMod val="75000"/>
                    <a:lumOff val="25000"/>
                  </a:prstClr>
                </a:solidFill>
                <a:latin typeface="BIZ UDPゴシック" panose="020B0400000000000000" pitchFamily="50" charset="-128"/>
                <a:ea typeface="BIZ UDPゴシック" panose="020B0400000000000000" pitchFamily="50" charset="-128"/>
              </a:rPr>
              <a:t>4</a:t>
            </a:r>
            <a:r>
              <a:rPr lang="ja-JP" altLang="en-US" sz="1000">
                <a:solidFill>
                  <a:prstClr val="black">
                    <a:lumMod val="75000"/>
                    <a:lumOff val="25000"/>
                  </a:prstClr>
                </a:solidFill>
                <a:latin typeface="BIZ UDPゴシック" panose="020B0400000000000000" pitchFamily="50" charset="-128"/>
                <a:ea typeface="BIZ UDPゴシック" panose="020B0400000000000000" pitchFamily="50" charset="-128"/>
              </a:rPr>
              <a:t>つの</a:t>
            </a:r>
            <a:endParaRPr lang="en-US" altLang="ja-JP" sz="1000">
              <a:solidFill>
                <a:prstClr val="black">
                  <a:lumMod val="75000"/>
                  <a:lumOff val="25000"/>
                </a:prstClr>
              </a:solidFill>
              <a:latin typeface="BIZ UDPゴシック" panose="020B0400000000000000" pitchFamily="50" charset="-128"/>
              <a:ea typeface="BIZ UDPゴシック" panose="020B0400000000000000" pitchFamily="50" charset="-128"/>
            </a:endParaRPr>
          </a:p>
          <a:p>
            <a:pPr defTabSz="457190">
              <a:lnSpc>
                <a:spcPct val="150000"/>
              </a:lnSpc>
              <a:defRPr/>
            </a:pPr>
            <a:r>
              <a:rPr lang="ja-JP" altLang="en-US" sz="1000">
                <a:solidFill>
                  <a:prstClr val="black">
                    <a:lumMod val="75000"/>
                    <a:lumOff val="25000"/>
                  </a:prstClr>
                </a:solidFill>
                <a:latin typeface="BIZ UDPゴシック" panose="020B0400000000000000" pitchFamily="50" charset="-128"/>
                <a:ea typeface="BIZ UDPゴシック" panose="020B0400000000000000" pitchFamily="50" charset="-128"/>
              </a:rPr>
              <a:t>要素を満たすモノ・コトを掲載した、実用品と生活情報の宝庫であった雑誌より。</a:t>
            </a:r>
            <a:endParaRPr lang="en-US" altLang="ja-JP" sz="1000">
              <a:solidFill>
                <a:prstClr val="black">
                  <a:lumMod val="75000"/>
                  <a:lumOff val="25000"/>
                </a:prstClr>
              </a:solidFill>
              <a:latin typeface="BIZ UDPゴシック" panose="020B0400000000000000" pitchFamily="50" charset="-128"/>
              <a:ea typeface="BIZ UDPゴシック" panose="020B0400000000000000" pitchFamily="50" charset="-128"/>
            </a:endParaRPr>
          </a:p>
          <a:p>
            <a:pPr defTabSz="457190">
              <a:lnSpc>
                <a:spcPct val="150000"/>
              </a:lnSpc>
              <a:defRPr/>
            </a:pPr>
            <a:endParaRPr lang="en-US" altLang="ja-JP" sz="200">
              <a:solidFill>
                <a:prstClr val="black">
                  <a:lumMod val="75000"/>
                  <a:lumOff val="25000"/>
                </a:prstClr>
              </a:solidFill>
              <a:latin typeface="BIZ UDPゴシック" panose="020B0400000000000000" pitchFamily="50" charset="-128"/>
              <a:ea typeface="BIZ UDPゴシック" panose="020B0400000000000000" pitchFamily="50" charset="-128"/>
            </a:endParaRPr>
          </a:p>
          <a:p>
            <a:pPr defTabSz="457190">
              <a:lnSpc>
                <a:spcPct val="150000"/>
              </a:lnSpc>
              <a:defRPr/>
            </a:pPr>
            <a:r>
              <a:rPr lang="ja-JP" altLang="en-US" sz="1000">
                <a:solidFill>
                  <a:prstClr val="black">
                    <a:lumMod val="75000"/>
                    <a:lumOff val="25000"/>
                  </a:prstClr>
                </a:solidFill>
                <a:latin typeface="BIZ UDPゴシック" panose="020B0400000000000000" pitchFamily="50" charset="-128"/>
                <a:ea typeface="BIZ UDPゴシック" panose="020B0400000000000000" pitchFamily="50" charset="-128"/>
              </a:rPr>
              <a:t>心豊かな生活を維持するためのエッセンシャルな情報をキュレーションした</a:t>
            </a:r>
            <a:endParaRPr lang="en-US" altLang="ja-JP" sz="1000">
              <a:solidFill>
                <a:prstClr val="black">
                  <a:lumMod val="75000"/>
                  <a:lumOff val="25000"/>
                </a:prstClr>
              </a:solidFill>
              <a:latin typeface="BIZ UDPゴシック" panose="020B0400000000000000" pitchFamily="50" charset="-128"/>
              <a:ea typeface="BIZ UDPゴシック" panose="020B0400000000000000" pitchFamily="50" charset="-128"/>
            </a:endParaRPr>
          </a:p>
          <a:p>
            <a:pPr defTabSz="457190">
              <a:lnSpc>
                <a:spcPct val="150000"/>
              </a:lnSpc>
              <a:defRPr/>
            </a:pPr>
            <a:r>
              <a:rPr lang="ja-JP" altLang="en-US" sz="1000">
                <a:solidFill>
                  <a:prstClr val="black">
                    <a:lumMod val="75000"/>
                    <a:lumOff val="25000"/>
                  </a:prstClr>
                </a:solidFill>
                <a:latin typeface="BIZ UDPゴシック" panose="020B0400000000000000" pitchFamily="50" charset="-128"/>
                <a:ea typeface="BIZ UDPゴシック" panose="020B0400000000000000" pitchFamily="50" charset="-128"/>
              </a:rPr>
              <a:t>カタログのようなラジオでありたいという目標と、 身の回りと地球規模の</a:t>
            </a:r>
            <a:endParaRPr lang="en-US" altLang="ja-JP" sz="1000">
              <a:solidFill>
                <a:prstClr val="black">
                  <a:lumMod val="75000"/>
                  <a:lumOff val="25000"/>
                </a:prstClr>
              </a:solidFill>
              <a:latin typeface="BIZ UDPゴシック" panose="020B0400000000000000" pitchFamily="50" charset="-128"/>
              <a:ea typeface="BIZ UDPゴシック" panose="020B0400000000000000" pitchFamily="50" charset="-128"/>
            </a:endParaRPr>
          </a:p>
          <a:p>
            <a:pPr defTabSz="457190">
              <a:lnSpc>
                <a:spcPct val="150000"/>
              </a:lnSpc>
              <a:defRPr/>
            </a:pPr>
            <a:r>
              <a:rPr lang="ja-JP" altLang="en-US" sz="1000">
                <a:solidFill>
                  <a:prstClr val="black">
                    <a:lumMod val="75000"/>
                    <a:lumOff val="25000"/>
                  </a:prstClr>
                </a:solidFill>
                <a:latin typeface="BIZ UDPゴシック" panose="020B0400000000000000" pitchFamily="50" charset="-128"/>
                <a:ea typeface="BIZ UDPゴシック" panose="020B0400000000000000" pitchFamily="50" charset="-128"/>
              </a:rPr>
              <a:t>物事を一体で考えようというグローカルなメッセージを込めて、</a:t>
            </a:r>
            <a:endParaRPr lang="en-US" altLang="ja-JP" sz="1000">
              <a:solidFill>
                <a:prstClr val="black">
                  <a:lumMod val="75000"/>
                  <a:lumOff val="25000"/>
                </a:prstClr>
              </a:solidFill>
              <a:latin typeface="BIZ UDPゴシック" panose="020B0400000000000000" pitchFamily="50" charset="-128"/>
              <a:ea typeface="BIZ UDPゴシック" panose="020B0400000000000000" pitchFamily="50" charset="-128"/>
            </a:endParaRPr>
          </a:p>
          <a:p>
            <a:pPr defTabSz="457190">
              <a:lnSpc>
                <a:spcPct val="150000"/>
              </a:lnSpc>
              <a:defRPr/>
            </a:pPr>
            <a:r>
              <a:rPr lang="ja-JP" altLang="en-US" sz="1000">
                <a:solidFill>
                  <a:prstClr val="black">
                    <a:lumMod val="75000"/>
                    <a:lumOff val="25000"/>
                  </a:prstClr>
                </a:solidFill>
                <a:latin typeface="BIZ UDPゴシック" panose="020B0400000000000000" pitchFamily="50" charset="-128"/>
                <a:ea typeface="BIZ UDPゴシック" panose="020B0400000000000000" pitchFamily="50" charset="-128"/>
              </a:rPr>
              <a:t>“</a:t>
            </a:r>
            <a:r>
              <a:rPr lang="en-US" altLang="ja-JP" sz="1000">
                <a:solidFill>
                  <a:prstClr val="black">
                    <a:lumMod val="75000"/>
                    <a:lumOff val="25000"/>
                  </a:prstClr>
                </a:solidFill>
                <a:latin typeface="BIZ UDPゴシック" panose="020B0400000000000000" pitchFamily="50" charset="-128"/>
                <a:ea typeface="BIZ UDPゴシック" panose="020B0400000000000000" pitchFamily="50" charset="-128"/>
              </a:rPr>
              <a:t>WHOLE EARTH STATION</a:t>
            </a:r>
            <a:r>
              <a:rPr lang="ja-JP" altLang="en-US" sz="1000">
                <a:solidFill>
                  <a:prstClr val="black">
                    <a:lumMod val="75000"/>
                    <a:lumOff val="25000"/>
                  </a:prstClr>
                </a:solidFill>
                <a:latin typeface="BIZ UDPゴシック" panose="020B0400000000000000" pitchFamily="50" charset="-128"/>
                <a:ea typeface="BIZ UDPゴシック" panose="020B0400000000000000" pitchFamily="50" charset="-128"/>
              </a:rPr>
              <a:t>”としてリスタート。</a:t>
            </a:r>
            <a:endParaRPr lang="en-US" altLang="ja-JP" sz="1000">
              <a:solidFill>
                <a:prstClr val="black">
                  <a:lumMod val="75000"/>
                  <a:lumOff val="25000"/>
                </a:prstClr>
              </a:solidFill>
              <a:latin typeface="BIZ UDPゴシック" panose="020B0400000000000000" pitchFamily="50" charset="-128"/>
              <a:ea typeface="BIZ UDPゴシック" panose="020B0400000000000000" pitchFamily="50" charset="-128"/>
            </a:endParaRPr>
          </a:p>
        </p:txBody>
      </p:sp>
      <p:sp>
        <p:nvSpPr>
          <p:cNvPr id="19" name="吹き出し: 線 (枠なし) 18">
            <a:extLst>
              <a:ext uri="{FF2B5EF4-FFF2-40B4-BE49-F238E27FC236}">
                <a16:creationId xmlns:a16="http://schemas.microsoft.com/office/drawing/2014/main" id="{6A97C372-1F08-B43E-C6F2-40D4E07E31BD}"/>
              </a:ext>
            </a:extLst>
          </p:cNvPr>
          <p:cNvSpPr/>
          <p:nvPr/>
        </p:nvSpPr>
        <p:spPr>
          <a:xfrm>
            <a:off x="902926" y="2869343"/>
            <a:ext cx="4502518" cy="1008000"/>
          </a:xfrm>
          <a:prstGeom prst="callout1">
            <a:avLst>
              <a:gd name="adj1" fmla="val -219"/>
              <a:gd name="adj2" fmla="val 109338"/>
              <a:gd name="adj3" fmla="val 13420"/>
              <a:gd name="adj4" fmla="val 99611"/>
            </a:avLst>
          </a:prstGeom>
          <a:solidFill>
            <a:schemeClr val="bg1"/>
          </a:solidFill>
          <a:ln>
            <a:solidFill>
              <a:schemeClr val="tx1">
                <a:lumMod val="75000"/>
                <a:lumOff val="25000"/>
              </a:schemeClr>
            </a:solidFill>
            <a:headEnd type="ova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defTabSz="457212">
              <a:defRPr/>
            </a:pPr>
            <a:r>
              <a:rPr lang="en-US" altLang="ja-JP" sz="1400" b="1">
                <a:solidFill>
                  <a:srgbClr val="7F6000"/>
                </a:solidFill>
                <a:latin typeface="BIZ UDPゴシック" panose="020B0400000000000000" pitchFamily="50" charset="-128"/>
                <a:ea typeface="BIZ UDPゴシック" panose="020B0400000000000000" pitchFamily="50" charset="-128"/>
              </a:rPr>
              <a:t>2011</a:t>
            </a:r>
            <a:r>
              <a:rPr lang="ja-JP" altLang="en-US" sz="1400" b="1">
                <a:solidFill>
                  <a:srgbClr val="FFC000">
                    <a:lumMod val="50000"/>
                  </a:srgbClr>
                </a:solidFill>
                <a:latin typeface="BIZ UDPゴシック" panose="020B0400000000000000" pitchFamily="50" charset="-128"/>
                <a:ea typeface="BIZ UDPゴシック" panose="020B0400000000000000" pitchFamily="50" charset="-128"/>
              </a:rPr>
              <a:t>年</a:t>
            </a:r>
            <a:r>
              <a:rPr lang="ja-JP" altLang="en-US" sz="1400" b="1">
                <a:solidFill>
                  <a:prstClr val="black"/>
                </a:solidFill>
                <a:latin typeface="BIZ UDPゴシック"/>
                <a:ea typeface="BIZ UDPゴシック"/>
              </a:rPr>
              <a:t>  </a:t>
            </a:r>
            <a:r>
              <a:rPr lang="ja-JP" altLang="en-US" sz="1400" b="1" u="sng">
                <a:solidFill>
                  <a:prstClr val="black">
                    <a:lumMod val="75000"/>
                    <a:lumOff val="25000"/>
                  </a:prstClr>
                </a:solidFill>
                <a:latin typeface="BIZ UDPゴシック" panose="020B0400000000000000" pitchFamily="50" charset="-128"/>
                <a:ea typeface="BIZ UDPゴシック" panose="020B0400000000000000" pitchFamily="50" charset="-128"/>
              </a:rPr>
              <a:t>株式会社</a:t>
            </a:r>
            <a:r>
              <a:rPr lang="en-US" altLang="ja-JP" sz="1400" b="1" u="sng">
                <a:solidFill>
                  <a:prstClr val="black">
                    <a:lumMod val="75000"/>
                    <a:lumOff val="25000"/>
                  </a:prstClr>
                </a:solidFill>
                <a:latin typeface="BIZ UDPゴシック" panose="020B0400000000000000" pitchFamily="50" charset="-128"/>
                <a:ea typeface="BIZ UDPゴシック" panose="020B0400000000000000" pitchFamily="50" charset="-128"/>
              </a:rPr>
              <a:t>FM802 </a:t>
            </a:r>
            <a:r>
              <a:rPr lang="ja-JP" altLang="en-US" sz="1400" b="1" u="sng">
                <a:solidFill>
                  <a:prstClr val="black">
                    <a:lumMod val="75000"/>
                    <a:lumOff val="25000"/>
                  </a:prstClr>
                </a:solidFill>
                <a:latin typeface="BIZ UDPゴシック" panose="020B0400000000000000" pitchFamily="50" charset="-128"/>
                <a:ea typeface="BIZ UDPゴシック" panose="020B0400000000000000" pitchFamily="50" charset="-128"/>
              </a:rPr>
              <a:t>事業譲渡</a:t>
            </a:r>
            <a:endParaRPr lang="en-US" altLang="ja-JP" sz="1400" b="1" u="sng">
              <a:solidFill>
                <a:prstClr val="black">
                  <a:lumMod val="75000"/>
                  <a:lumOff val="25000"/>
                </a:prstClr>
              </a:solidFill>
              <a:latin typeface="BIZ UDPゴシック" panose="020B0400000000000000" pitchFamily="50" charset="-128"/>
              <a:ea typeface="BIZ UDPゴシック" panose="020B0400000000000000" pitchFamily="50" charset="-128"/>
            </a:endParaRPr>
          </a:p>
          <a:p>
            <a:pPr defTabSz="457190">
              <a:lnSpc>
                <a:spcPct val="150000"/>
              </a:lnSpc>
              <a:defRPr/>
            </a:pPr>
            <a:endParaRPr lang="en-US" altLang="ja-JP" sz="200">
              <a:solidFill>
                <a:prstClr val="black">
                  <a:lumMod val="75000"/>
                  <a:lumOff val="25000"/>
                </a:prstClr>
              </a:solidFill>
              <a:latin typeface="BIZ UDPゴシック" panose="020B0400000000000000" pitchFamily="50" charset="-128"/>
              <a:ea typeface="BIZ UDPゴシック" panose="020B0400000000000000" pitchFamily="50" charset="-128"/>
            </a:endParaRPr>
          </a:p>
          <a:p>
            <a:pPr defTabSz="457190">
              <a:lnSpc>
                <a:spcPct val="150000"/>
              </a:lnSpc>
              <a:defRPr/>
            </a:pPr>
            <a:r>
              <a:rPr lang="ja-JP" altLang="en-US" sz="1000">
                <a:solidFill>
                  <a:prstClr val="black">
                    <a:lumMod val="75000"/>
                    <a:lumOff val="25000"/>
                  </a:prstClr>
                </a:solidFill>
                <a:latin typeface="BIZ UDPゴシック" panose="020B0400000000000000" pitchFamily="50" charset="-128"/>
                <a:ea typeface="BIZ UDPゴシック" panose="020B0400000000000000" pitchFamily="50" charset="-128"/>
              </a:rPr>
              <a:t>精神的に成熟しながら新しい物事に敏感な人々を“大人のリスナー”として</a:t>
            </a:r>
            <a:endParaRPr lang="en-US" altLang="ja-JP" sz="1000">
              <a:solidFill>
                <a:prstClr val="black">
                  <a:lumMod val="75000"/>
                  <a:lumOff val="25000"/>
                </a:prstClr>
              </a:solidFill>
              <a:latin typeface="BIZ UDPゴシック" panose="020B0400000000000000" pitchFamily="50" charset="-128"/>
              <a:ea typeface="BIZ UDPゴシック" panose="020B0400000000000000" pitchFamily="50" charset="-128"/>
            </a:endParaRPr>
          </a:p>
          <a:p>
            <a:pPr defTabSz="457190">
              <a:lnSpc>
                <a:spcPct val="150000"/>
              </a:lnSpc>
              <a:defRPr/>
            </a:pPr>
            <a:r>
              <a:rPr lang="ja-JP" altLang="en-US" sz="1000">
                <a:solidFill>
                  <a:prstClr val="black">
                    <a:lumMod val="75000"/>
                    <a:lumOff val="25000"/>
                  </a:prstClr>
                </a:solidFill>
                <a:latin typeface="BIZ UDPゴシック" panose="020B0400000000000000" pitchFamily="50" charset="-128"/>
                <a:ea typeface="BIZ UDPゴシック" panose="020B0400000000000000" pitchFamily="50" charset="-128"/>
              </a:rPr>
              <a:t>ターゲティングし、“</a:t>
            </a:r>
            <a:r>
              <a:rPr lang="en-US" altLang="ja-JP" sz="1000">
                <a:solidFill>
                  <a:srgbClr val="0085A7"/>
                </a:solidFill>
                <a:latin typeface="BIZ UDPゴシック" panose="020B0400000000000000" pitchFamily="50" charset="-128"/>
                <a:ea typeface="BIZ UDPゴシック" panose="020B0400000000000000" pitchFamily="50" charset="-128"/>
              </a:rPr>
              <a:t>WHOLE EARTH</a:t>
            </a:r>
            <a:r>
              <a:rPr lang="ja-JP" altLang="en-US" sz="1000">
                <a:solidFill>
                  <a:prstClr val="black">
                    <a:lumMod val="75000"/>
                    <a:lumOff val="25000"/>
                  </a:prstClr>
                </a:solidFill>
                <a:latin typeface="BIZ UDPゴシック" panose="020B0400000000000000" pitchFamily="50" charset="-128"/>
                <a:ea typeface="BIZ UDPゴシック" panose="020B0400000000000000" pitchFamily="50" charset="-128"/>
              </a:rPr>
              <a:t>”を現代に置き換えて発信。</a:t>
            </a:r>
            <a:endParaRPr lang="en-US" altLang="ja-JP" sz="1000">
              <a:solidFill>
                <a:prstClr val="black">
                  <a:lumMod val="75000"/>
                  <a:lumOff val="25000"/>
                </a:prstClr>
              </a:solidFill>
              <a:latin typeface="BIZ UDPゴシック" panose="020B0400000000000000" pitchFamily="50" charset="-128"/>
              <a:ea typeface="BIZ UDPゴシック" panose="020B0400000000000000" pitchFamily="50" charset="-128"/>
            </a:endParaRPr>
          </a:p>
          <a:p>
            <a:pPr defTabSz="457190">
              <a:lnSpc>
                <a:spcPct val="150000"/>
              </a:lnSpc>
              <a:defRPr/>
            </a:pPr>
            <a:r>
              <a:rPr lang="ja-JP" altLang="en-US" sz="1000">
                <a:solidFill>
                  <a:prstClr val="black">
                    <a:lumMod val="75000"/>
                    <a:lumOff val="25000"/>
                  </a:prstClr>
                </a:solidFill>
                <a:latin typeface="BIZ UDPゴシック" panose="020B0400000000000000" pitchFamily="50" charset="-128"/>
                <a:ea typeface="BIZ UDPゴシック" panose="020B0400000000000000" pitchFamily="50" charset="-128"/>
              </a:rPr>
              <a:t>いま世界が達成すべき指針「</a:t>
            </a:r>
            <a:r>
              <a:rPr lang="en-US" altLang="ja-JP" sz="1000">
                <a:solidFill>
                  <a:srgbClr val="0085A7"/>
                </a:solidFill>
                <a:latin typeface="BIZ UDPゴシック" panose="020B0400000000000000" pitchFamily="50" charset="-128"/>
                <a:ea typeface="BIZ UDPゴシック" panose="020B0400000000000000" pitchFamily="50" charset="-128"/>
              </a:rPr>
              <a:t>SDGs</a:t>
            </a:r>
            <a:r>
              <a:rPr lang="ja-JP" altLang="en-US" sz="1000">
                <a:solidFill>
                  <a:prstClr val="black">
                    <a:lumMod val="75000"/>
                    <a:lumOff val="25000"/>
                  </a:prstClr>
                </a:solidFill>
                <a:latin typeface="BIZ UDPゴシック" panose="020B0400000000000000" pitchFamily="50" charset="-128"/>
                <a:ea typeface="BIZ UDPゴシック" panose="020B0400000000000000" pitchFamily="50" charset="-128"/>
              </a:rPr>
              <a:t>」にも共通するものとなっています。</a:t>
            </a:r>
            <a:endParaRPr lang="en-US" altLang="ja-JP" sz="1000">
              <a:solidFill>
                <a:prstClr val="black">
                  <a:lumMod val="75000"/>
                  <a:lumOff val="25000"/>
                </a:prstClr>
              </a:solidFill>
              <a:latin typeface="BIZ UDPゴシック" panose="020B0400000000000000" pitchFamily="50" charset="-128"/>
              <a:ea typeface="BIZ UDPゴシック" panose="020B0400000000000000" pitchFamily="50" charset="-128"/>
            </a:endParaRPr>
          </a:p>
        </p:txBody>
      </p:sp>
      <p:pic>
        <p:nvPicPr>
          <p:cNvPr id="20" name="図 19">
            <a:extLst>
              <a:ext uri="{FF2B5EF4-FFF2-40B4-BE49-F238E27FC236}">
                <a16:creationId xmlns:a16="http://schemas.microsoft.com/office/drawing/2014/main" id="{B0C668E5-6970-53DB-FC16-3485B54FE4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91056" y="3071135"/>
            <a:ext cx="686091" cy="776367"/>
          </a:xfrm>
          <a:prstGeom prst="rect">
            <a:avLst/>
          </a:prstGeom>
        </p:spPr>
      </p:pic>
      <p:pic>
        <p:nvPicPr>
          <p:cNvPr id="8" name="Picture 2" descr="君は伝説のカタログ「Whole Earth Catalogue」を知っているか ...">
            <a:extLst>
              <a:ext uri="{FF2B5EF4-FFF2-40B4-BE49-F238E27FC236}">
                <a16:creationId xmlns:a16="http://schemas.microsoft.com/office/drawing/2014/main" id="{F90748F0-752C-C093-102F-497669F79BF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793073" y="3302000"/>
            <a:ext cx="1122725" cy="1539973"/>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4E1AC3A4-5E26-A959-B18C-7A91E5EED527}"/>
              </a:ext>
            </a:extLst>
          </p:cNvPr>
          <p:cNvSpPr txBox="1"/>
          <p:nvPr/>
        </p:nvSpPr>
        <p:spPr>
          <a:xfrm>
            <a:off x="9459084" y="4861757"/>
            <a:ext cx="1790700" cy="430246"/>
          </a:xfrm>
          <a:prstGeom prst="rect">
            <a:avLst/>
          </a:prstGeom>
          <a:noFill/>
        </p:spPr>
        <p:txBody>
          <a:bodyPr wrap="square">
            <a:spAutoFit/>
          </a:bodyPr>
          <a:lstStyle/>
          <a:p>
            <a:pPr defTabSz="457190">
              <a:lnSpc>
                <a:spcPct val="150000"/>
              </a:lnSpc>
              <a:defRPr/>
            </a:pPr>
            <a:r>
              <a:rPr lang="ja-JP" altLang="en-US" sz="800">
                <a:solidFill>
                  <a:prstClr val="black">
                    <a:lumMod val="75000"/>
                    <a:lumOff val="25000"/>
                  </a:prstClr>
                </a:solidFill>
                <a:latin typeface="BIZ UDPゴシック" panose="020B0400000000000000" pitchFamily="50" charset="-128"/>
                <a:ea typeface="BIZ UDPゴシック" panose="020B0400000000000000" pitchFamily="50" charset="-128"/>
              </a:rPr>
              <a:t>▲</a:t>
            </a:r>
            <a:r>
              <a:rPr lang="en-US" altLang="ja-JP" sz="800">
                <a:solidFill>
                  <a:prstClr val="black">
                    <a:lumMod val="75000"/>
                    <a:lumOff val="25000"/>
                  </a:prstClr>
                </a:solidFill>
                <a:latin typeface="BIZ UDPゴシック" panose="020B0400000000000000" pitchFamily="50" charset="-128"/>
                <a:ea typeface="BIZ UDPゴシック" panose="020B0400000000000000" pitchFamily="50" charset="-128"/>
              </a:rPr>
              <a:t>『WHOLE EARTH CATALOG』</a:t>
            </a:r>
          </a:p>
          <a:p>
            <a:pPr defTabSz="457190">
              <a:lnSpc>
                <a:spcPct val="150000"/>
              </a:lnSpc>
              <a:defRPr/>
            </a:pPr>
            <a:r>
              <a:rPr lang="en-US" altLang="ja-JP" sz="800">
                <a:solidFill>
                  <a:prstClr val="black">
                    <a:lumMod val="75000"/>
                    <a:lumOff val="25000"/>
                  </a:prstClr>
                </a:solidFill>
                <a:latin typeface="BIZ UDPゴシック" panose="020B0400000000000000" pitchFamily="50" charset="-128"/>
                <a:ea typeface="BIZ UDPゴシック" panose="020B0400000000000000" pitchFamily="50" charset="-128"/>
              </a:rPr>
              <a:t>  (1968, </a:t>
            </a:r>
            <a:r>
              <a:rPr lang="ja-JP" altLang="en-US" sz="800">
                <a:solidFill>
                  <a:prstClr val="black">
                    <a:lumMod val="75000"/>
                    <a:lumOff val="25000"/>
                  </a:prstClr>
                </a:solidFill>
                <a:latin typeface="BIZ UDPゴシック" panose="020B0400000000000000" pitchFamily="50" charset="-128"/>
                <a:ea typeface="BIZ UDPゴシック" panose="020B0400000000000000" pitchFamily="50" charset="-128"/>
              </a:rPr>
              <a:t>スチュアート・ブランド編）</a:t>
            </a:r>
            <a:endParaRPr lang="en-US" altLang="ja-JP" sz="800">
              <a:solidFill>
                <a:prstClr val="black">
                  <a:lumMod val="75000"/>
                  <a:lumOff val="25000"/>
                </a:prstClr>
              </a:solidFill>
              <a:latin typeface="BIZ UDPゴシック" panose="020B0400000000000000" pitchFamily="50" charset="-128"/>
              <a:ea typeface="BIZ UDPゴシック" panose="020B0400000000000000" pitchFamily="50" charset="-128"/>
            </a:endParaRPr>
          </a:p>
        </p:txBody>
      </p:sp>
      <p:pic>
        <p:nvPicPr>
          <p:cNvPr id="5" name="図 4">
            <a:extLst>
              <a:ext uri="{FF2B5EF4-FFF2-40B4-BE49-F238E27FC236}">
                <a16:creationId xmlns:a16="http://schemas.microsoft.com/office/drawing/2014/main" id="{5CFA899C-563D-2AED-7CF3-A37BD007BD8D}"/>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7094321" y="5351798"/>
            <a:ext cx="1668578" cy="540000"/>
          </a:xfrm>
          <a:prstGeom prst="rect">
            <a:avLst/>
          </a:prstGeom>
        </p:spPr>
      </p:pic>
    </p:spTree>
    <p:extLst>
      <p:ext uri="{BB962C8B-B14F-4D97-AF65-F5344CB8AC3E}">
        <p14:creationId xmlns:p14="http://schemas.microsoft.com/office/powerpoint/2010/main" val="3347736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23C35-D415-ECB2-2DC2-3CC17012542A}"/>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D0C46C3-A34A-9B19-1238-F7ECA9C2AE27}"/>
              </a:ext>
            </a:extLst>
          </p:cNvPr>
          <p:cNvSpPr>
            <a:spLocks noGrp="1"/>
          </p:cNvSpPr>
          <p:nvPr>
            <p:ph type="body" sz="quarter" idx="13"/>
          </p:nvPr>
        </p:nvSpPr>
        <p:spPr/>
        <p:txBody>
          <a:bodyPr>
            <a:normAutofit/>
          </a:bodyPr>
          <a:lstStyle/>
          <a:p>
            <a:r>
              <a:rPr lang="ja-JP" altLang="en-US"/>
              <a:t>関西圏唯一の「広域</a:t>
            </a:r>
            <a:r>
              <a:rPr lang="en-US" altLang="ja-JP"/>
              <a:t>FM</a:t>
            </a:r>
            <a:r>
              <a:rPr lang="ja-JP" altLang="en-US"/>
              <a:t>放送 放送局として」関西の広範囲をカバー</a:t>
            </a:r>
          </a:p>
        </p:txBody>
      </p:sp>
      <p:sp>
        <p:nvSpPr>
          <p:cNvPr id="2" name="タイトル 1">
            <a:extLst>
              <a:ext uri="{FF2B5EF4-FFF2-40B4-BE49-F238E27FC236}">
                <a16:creationId xmlns:a16="http://schemas.microsoft.com/office/drawing/2014/main" id="{70F72A8D-82E0-4CC7-9534-89B66CC87404}"/>
              </a:ext>
            </a:extLst>
          </p:cNvPr>
          <p:cNvSpPr>
            <a:spLocks noGrp="1"/>
          </p:cNvSpPr>
          <p:nvPr>
            <p:ph type="title"/>
          </p:nvPr>
        </p:nvSpPr>
        <p:spPr/>
        <p:txBody>
          <a:bodyPr>
            <a:normAutofit/>
          </a:bodyPr>
          <a:lstStyle/>
          <a:p>
            <a:r>
              <a:rPr kumimoji="1" lang="en-US" altLang="ja-JP"/>
              <a:t>FM COCOLO </a:t>
            </a:r>
            <a:r>
              <a:rPr kumimoji="1" lang="ja-JP" altLang="en-US"/>
              <a:t>について</a:t>
            </a:r>
          </a:p>
        </p:txBody>
      </p:sp>
      <p:sp>
        <p:nvSpPr>
          <p:cNvPr id="4" name="スライド番号プレースホルダー 3">
            <a:extLst>
              <a:ext uri="{FF2B5EF4-FFF2-40B4-BE49-F238E27FC236}">
                <a16:creationId xmlns:a16="http://schemas.microsoft.com/office/drawing/2014/main" id="{6BABB2DF-614F-B9B5-A346-CDE5148D0F75}"/>
              </a:ext>
            </a:extLst>
          </p:cNvPr>
          <p:cNvSpPr>
            <a:spLocks noGrp="1"/>
          </p:cNvSpPr>
          <p:nvPr>
            <p:ph type="sldNum" sz="quarter" idx="12"/>
          </p:nvPr>
        </p:nvSpPr>
        <p:spPr/>
        <p:txBody>
          <a:bodyPr/>
          <a:lstStyle/>
          <a:p>
            <a:pPr>
              <a:defRPr/>
            </a:pPr>
            <a:fld id="{A235EF90-4A2E-483D-8024-7EAC4E40F8E4}" type="slidenum">
              <a:rPr lang="en-US" altLang="ja-JP" smtClean="0"/>
              <a:pPr>
                <a:defRPr/>
              </a:pPr>
              <a:t>8</a:t>
            </a:fld>
            <a:endParaRPr lang="en-US" altLang="ja-JP"/>
          </a:p>
        </p:txBody>
      </p:sp>
      <p:sp>
        <p:nvSpPr>
          <p:cNvPr id="87" name="テキスト ボックス 86">
            <a:extLst>
              <a:ext uri="{FF2B5EF4-FFF2-40B4-BE49-F238E27FC236}">
                <a16:creationId xmlns:a16="http://schemas.microsoft.com/office/drawing/2014/main" id="{78312A61-6811-7C42-E2FD-9D9FA46A55E9}"/>
              </a:ext>
            </a:extLst>
          </p:cNvPr>
          <p:cNvSpPr txBox="1"/>
          <p:nvPr/>
        </p:nvSpPr>
        <p:spPr>
          <a:xfrm>
            <a:off x="1315953" y="2764512"/>
            <a:ext cx="893193" cy="276999"/>
          </a:xfrm>
          <a:prstGeom prst="rect">
            <a:avLst/>
          </a:prstGeom>
          <a:solidFill>
            <a:schemeClr val="tx1">
              <a:lumMod val="75000"/>
              <a:lumOff val="25000"/>
            </a:schemeClr>
          </a:solidFill>
          <a:effectLst>
            <a:outerShdw blurRad="50800" dist="38100" dir="2700000" algn="tl" rotWithShape="0">
              <a:prstClr val="black">
                <a:alpha val="40000"/>
              </a:prstClr>
            </a:outerShdw>
          </a:effectLst>
        </p:spPr>
        <p:txBody>
          <a:bodyPr wrap="none" rtlCol="0" anchor="ctr">
            <a:spAutoFit/>
          </a:bodyPr>
          <a:lstStyle/>
          <a:p>
            <a:pPr algn="ctr"/>
            <a:r>
              <a:rPr kumimoji="1" lang="ja-JP" altLang="en-US" sz="1200">
                <a:solidFill>
                  <a:schemeClr val="bg1"/>
                </a:solidFill>
              </a:rPr>
              <a:t>聴取エリア</a:t>
            </a:r>
          </a:p>
        </p:txBody>
      </p:sp>
      <p:graphicFrame>
        <p:nvGraphicFramePr>
          <p:cNvPr id="102" name="グラフ 101">
            <a:extLst>
              <a:ext uri="{FF2B5EF4-FFF2-40B4-BE49-F238E27FC236}">
                <a16:creationId xmlns:a16="http://schemas.microsoft.com/office/drawing/2014/main" id="{5DF7B995-2B6C-48B4-0149-AFDC79E1811E}"/>
              </a:ext>
            </a:extLst>
          </p:cNvPr>
          <p:cNvGraphicFramePr/>
          <p:nvPr>
            <p:extLst>
              <p:ext uri="{D42A27DB-BD31-4B8C-83A1-F6EECF244321}">
                <p14:modId xmlns:p14="http://schemas.microsoft.com/office/powerpoint/2010/main" val="15399467"/>
              </p:ext>
            </p:extLst>
          </p:nvPr>
        </p:nvGraphicFramePr>
        <p:xfrm>
          <a:off x="4631978" y="3631043"/>
          <a:ext cx="3360815" cy="1075336"/>
        </p:xfrm>
        <a:graphic>
          <a:graphicData uri="http://schemas.openxmlformats.org/drawingml/2006/chart">
            <c:chart xmlns:c="http://schemas.openxmlformats.org/drawingml/2006/chart" xmlns:r="http://schemas.openxmlformats.org/officeDocument/2006/relationships" r:id="rId2"/>
          </a:graphicData>
        </a:graphic>
      </p:graphicFrame>
      <p:sp>
        <p:nvSpPr>
          <p:cNvPr id="103" name="テキスト ボックス 102">
            <a:extLst>
              <a:ext uri="{FF2B5EF4-FFF2-40B4-BE49-F238E27FC236}">
                <a16:creationId xmlns:a16="http://schemas.microsoft.com/office/drawing/2014/main" id="{BE3B150B-6BE4-5AF4-84E7-E5D4CA5E17CA}"/>
              </a:ext>
            </a:extLst>
          </p:cNvPr>
          <p:cNvSpPr txBox="1"/>
          <p:nvPr/>
        </p:nvSpPr>
        <p:spPr>
          <a:xfrm>
            <a:off x="4708401" y="2764512"/>
            <a:ext cx="646331" cy="276999"/>
          </a:xfrm>
          <a:prstGeom prst="rect">
            <a:avLst/>
          </a:prstGeom>
          <a:solidFill>
            <a:schemeClr val="tx1">
              <a:lumMod val="75000"/>
              <a:lumOff val="25000"/>
            </a:schemeClr>
          </a:solidFill>
          <a:effectLst>
            <a:outerShdw blurRad="50800" dist="38100" dir="2700000" algn="tl" rotWithShape="0">
              <a:prstClr val="black">
                <a:alpha val="40000"/>
              </a:prstClr>
            </a:outerShdw>
          </a:effectLst>
        </p:spPr>
        <p:txBody>
          <a:bodyPr wrap="none" rtlCol="0" anchor="ctr">
            <a:spAutoFit/>
          </a:bodyPr>
          <a:lstStyle/>
          <a:p>
            <a:pPr algn="ctr"/>
            <a:r>
              <a:rPr kumimoji="1" lang="ja-JP" altLang="en-US" sz="1200">
                <a:solidFill>
                  <a:schemeClr val="bg1"/>
                </a:solidFill>
              </a:rPr>
              <a:t>到達率</a:t>
            </a:r>
          </a:p>
        </p:txBody>
      </p:sp>
      <p:sp>
        <p:nvSpPr>
          <p:cNvPr id="106" name="テキスト ボックス 105">
            <a:extLst>
              <a:ext uri="{FF2B5EF4-FFF2-40B4-BE49-F238E27FC236}">
                <a16:creationId xmlns:a16="http://schemas.microsoft.com/office/drawing/2014/main" id="{40626FE7-C2A2-0609-D3BA-F496050E8BD0}"/>
              </a:ext>
            </a:extLst>
          </p:cNvPr>
          <p:cNvSpPr txBox="1"/>
          <p:nvPr/>
        </p:nvSpPr>
        <p:spPr>
          <a:xfrm>
            <a:off x="4915194" y="4634337"/>
            <a:ext cx="2387193" cy="215444"/>
          </a:xfrm>
          <a:prstGeom prst="rect">
            <a:avLst/>
          </a:prstGeom>
          <a:noFill/>
        </p:spPr>
        <p:txBody>
          <a:bodyPr wrap="none" rtlCol="0">
            <a:spAutoFit/>
          </a:bodyPr>
          <a:lstStyle/>
          <a:p>
            <a:pPr algn="ctr"/>
            <a:r>
              <a:rPr kumimoji="1" lang="en-US" altLang="ja-JP" sz="800"/>
              <a:t>※</a:t>
            </a:r>
            <a:r>
              <a:rPr kumimoji="1" lang="ja-JP" altLang="en-US" sz="800"/>
              <a:t>エリア内の</a:t>
            </a:r>
            <a:r>
              <a:rPr kumimoji="1" lang="en-US" altLang="ja-JP" sz="800"/>
              <a:t>12</a:t>
            </a:r>
            <a:r>
              <a:rPr kumimoji="1" lang="ja-JP" altLang="en-US" sz="800"/>
              <a:t>～</a:t>
            </a:r>
            <a:r>
              <a:rPr kumimoji="1" lang="en-US" altLang="ja-JP" sz="800"/>
              <a:t>69</a:t>
            </a:r>
            <a:r>
              <a:rPr kumimoji="1" lang="ja-JP" altLang="en-US" sz="800"/>
              <a:t>歳総人口 </a:t>
            </a:r>
            <a:r>
              <a:rPr kumimoji="1" lang="en-US" altLang="ja-JP" sz="800"/>
              <a:t>13,644,784</a:t>
            </a:r>
            <a:r>
              <a:rPr kumimoji="1" lang="ja-JP" altLang="en-US" sz="800"/>
              <a:t>人</a:t>
            </a:r>
            <a:endParaRPr kumimoji="1" lang="en-US" altLang="ja-JP" sz="800"/>
          </a:p>
        </p:txBody>
      </p:sp>
      <p:sp>
        <p:nvSpPr>
          <p:cNvPr id="129" name="テキスト ボックス 128">
            <a:extLst>
              <a:ext uri="{FF2B5EF4-FFF2-40B4-BE49-F238E27FC236}">
                <a16:creationId xmlns:a16="http://schemas.microsoft.com/office/drawing/2014/main" id="{3FAFDC13-77EE-4195-ED30-8BE961609A45}"/>
              </a:ext>
            </a:extLst>
          </p:cNvPr>
          <p:cNvSpPr txBox="1"/>
          <p:nvPr/>
        </p:nvSpPr>
        <p:spPr>
          <a:xfrm>
            <a:off x="6429627" y="1737493"/>
            <a:ext cx="3986989" cy="461665"/>
          </a:xfrm>
          <a:prstGeom prst="rect">
            <a:avLst/>
          </a:prstGeom>
          <a:noFill/>
        </p:spPr>
        <p:txBody>
          <a:bodyPr wrap="none" rtlCol="0">
            <a:spAutoFit/>
          </a:bodyPr>
          <a:lstStyle/>
          <a:p>
            <a:r>
              <a:rPr kumimoji="1" lang="en-US" altLang="ja-JP" sz="1200">
                <a:solidFill>
                  <a:schemeClr val="tx1">
                    <a:lumMod val="75000"/>
                    <a:lumOff val="25000"/>
                  </a:schemeClr>
                </a:solidFill>
              </a:rPr>
              <a:t>FM COCOLO</a:t>
            </a:r>
            <a:r>
              <a:rPr kumimoji="1" lang="ja-JP" altLang="en-US" sz="1200">
                <a:solidFill>
                  <a:schemeClr val="tx1">
                    <a:lumMod val="75000"/>
                    <a:lumOff val="25000"/>
                  </a:schemeClr>
                </a:solidFill>
              </a:rPr>
              <a:t>の広範囲をカバーする聴取エリアのため、</a:t>
            </a:r>
            <a:endParaRPr kumimoji="1" lang="en-US" altLang="ja-JP" sz="1200">
              <a:solidFill>
                <a:schemeClr val="tx1">
                  <a:lumMod val="75000"/>
                  <a:lumOff val="25000"/>
                </a:schemeClr>
              </a:solidFill>
            </a:endParaRPr>
          </a:p>
          <a:p>
            <a:r>
              <a:rPr kumimoji="1" lang="ja-JP" altLang="en-US" sz="1200">
                <a:solidFill>
                  <a:schemeClr val="tx1">
                    <a:lumMod val="75000"/>
                    <a:lumOff val="25000"/>
                  </a:schemeClr>
                </a:solidFill>
              </a:rPr>
              <a:t>関西圏の</a:t>
            </a:r>
            <a:r>
              <a:rPr kumimoji="1" lang="en-US" altLang="ja-JP" sz="1200">
                <a:solidFill>
                  <a:schemeClr val="tx1">
                    <a:lumMod val="75000"/>
                    <a:lumOff val="25000"/>
                  </a:schemeClr>
                </a:solidFill>
              </a:rPr>
              <a:t>FM</a:t>
            </a:r>
            <a:r>
              <a:rPr kumimoji="1" lang="ja-JP" altLang="en-US" sz="1200">
                <a:solidFill>
                  <a:schemeClr val="tx1">
                    <a:lumMod val="75000"/>
                    <a:lumOff val="25000"/>
                  </a:schemeClr>
                </a:solidFill>
              </a:rPr>
              <a:t>放送局として多くのリスナーに到達。</a:t>
            </a:r>
            <a:endParaRPr kumimoji="1" lang="en-US" altLang="ja-JP" sz="1200">
              <a:solidFill>
                <a:schemeClr val="tx1">
                  <a:lumMod val="75000"/>
                  <a:lumOff val="25000"/>
                </a:schemeClr>
              </a:solidFill>
            </a:endParaRPr>
          </a:p>
        </p:txBody>
      </p:sp>
      <p:sp>
        <p:nvSpPr>
          <p:cNvPr id="6" name="四角形: 角を丸くする 5">
            <a:extLst>
              <a:ext uri="{FF2B5EF4-FFF2-40B4-BE49-F238E27FC236}">
                <a16:creationId xmlns:a16="http://schemas.microsoft.com/office/drawing/2014/main" id="{C65E034E-B21B-FD96-4021-F3997007C2AB}"/>
              </a:ext>
            </a:extLst>
          </p:cNvPr>
          <p:cNvSpPr/>
          <p:nvPr/>
        </p:nvSpPr>
        <p:spPr>
          <a:xfrm>
            <a:off x="1777029" y="1524870"/>
            <a:ext cx="4471073" cy="886910"/>
          </a:xfrm>
          <a:prstGeom prst="roundRect">
            <a:avLst/>
          </a:prstGeom>
          <a:solidFill>
            <a:schemeClr val="bg1">
              <a:lumMod val="95000"/>
            </a:schemeClr>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a:solidFill>
                  <a:srgbClr val="0070C0"/>
                </a:solidFill>
                <a:latin typeface="BIZ UDPゴシック"/>
                <a:ea typeface="BIZ UDPゴシック"/>
              </a:rPr>
              <a:t>京阪神を中心とする</a:t>
            </a: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関西エリアをカバーしており</a:t>
            </a:r>
            <a:endPar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約</a:t>
            </a:r>
            <a:r>
              <a:rPr kumimoji="1" lang="en-US" altLang="ja-JP"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BIZ UDPゴシック"/>
                <a:ea typeface="BIZ UDPゴシック"/>
                <a:cs typeface="+mn-cs"/>
              </a:rPr>
              <a:t>123</a:t>
            </a:r>
            <a:r>
              <a:rPr kumimoji="1" lang="ja-JP" altLang="en-US"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BIZ UDPゴシック"/>
                <a:ea typeface="BIZ UDPゴシック"/>
                <a:cs typeface="+mn-cs"/>
              </a:rPr>
              <a:t>万人</a:t>
            </a: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のリスナーが聴取</a:t>
            </a:r>
            <a:endPar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endParaRPr>
          </a:p>
          <a:p>
            <a:pPr marL="0" marR="0" lvl="0" indent="0" algn="l" defTabSz="844104" rtl="0" eaLnBrk="1" fontAlgn="auto" latinLnBrk="0" hangingPunct="1">
              <a:lnSpc>
                <a:spcPct val="100000"/>
              </a:lnSpc>
              <a:spcBef>
                <a:spcPct val="0"/>
              </a:spcBef>
              <a:spcAft>
                <a:spcPts val="0"/>
              </a:spcAft>
              <a:buClrTx/>
              <a:buSzTx/>
              <a:buFontTx/>
              <a:buNone/>
              <a:tabLst/>
              <a:defRPr/>
            </a:pPr>
            <a:endParaRPr kumimoji="0" lang="en-US" altLang="ja-JP" sz="4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844104" rtl="0" eaLnBrk="1" fontAlgn="auto" latinLnBrk="0" hangingPunct="1">
              <a:lnSpc>
                <a:spcPct val="100000"/>
              </a:lnSpc>
              <a:spcBef>
                <a:spcPct val="0"/>
              </a:spcBef>
              <a:spcAft>
                <a:spcPts val="0"/>
              </a:spcAft>
              <a:buClrTx/>
              <a:buSzTx/>
              <a:buFontTx/>
              <a:buNone/>
              <a:tabLst/>
              <a:defRPr/>
            </a:pPr>
            <a:r>
              <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エリア内の</a:t>
            </a:r>
            <a:r>
              <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12</a:t>
            </a: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69</a:t>
            </a: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歳で</a:t>
            </a:r>
            <a:r>
              <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1</a:t>
            </a: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週間に</a:t>
            </a:r>
            <a:r>
              <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1</a:t>
            </a: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度でも</a:t>
            </a:r>
            <a:r>
              <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FM COCOLO</a:t>
            </a:r>
            <a:r>
              <a:rPr kumimoji="0" lang="ja-JP" altLang="en-US"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rPr>
              <a:t>を聴いた人</a:t>
            </a:r>
            <a:endParaRPr kumimoji="0" lang="en-US" altLang="ja-JP" sz="900" b="0" i="0" u="none" strike="noStrike" kern="1200" cap="none" spc="0" normalizeH="0" baseline="0" noProof="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7" name="グループ化 6">
            <a:extLst>
              <a:ext uri="{FF2B5EF4-FFF2-40B4-BE49-F238E27FC236}">
                <a16:creationId xmlns:a16="http://schemas.microsoft.com/office/drawing/2014/main" id="{AF51F56C-03D1-817A-502F-23383E174008}"/>
              </a:ext>
            </a:extLst>
          </p:cNvPr>
          <p:cNvGrpSpPr/>
          <p:nvPr/>
        </p:nvGrpSpPr>
        <p:grpSpPr>
          <a:xfrm>
            <a:off x="1471841" y="3160116"/>
            <a:ext cx="2945986" cy="1992907"/>
            <a:chOff x="1932917" y="3160116"/>
            <a:chExt cx="2945986" cy="1992907"/>
          </a:xfrm>
        </p:grpSpPr>
        <p:sp>
          <p:nvSpPr>
            <p:cNvPr id="65" name="フリーフォーム: 図形 64">
              <a:extLst>
                <a:ext uri="{FF2B5EF4-FFF2-40B4-BE49-F238E27FC236}">
                  <a16:creationId xmlns:a16="http://schemas.microsoft.com/office/drawing/2014/main" id="{90B02D71-478D-4DD6-ED73-F07C25130200}"/>
                </a:ext>
              </a:extLst>
            </p:cNvPr>
            <p:cNvSpPr/>
            <p:nvPr/>
          </p:nvSpPr>
          <p:spPr>
            <a:xfrm>
              <a:off x="2777003" y="3190404"/>
              <a:ext cx="1018184" cy="967175"/>
            </a:xfrm>
            <a:custGeom>
              <a:avLst/>
              <a:gdLst>
                <a:gd name="connsiteX0" fmla="*/ 552450 w 1104900"/>
                <a:gd name="connsiteY0" fmla="*/ 0 h 1242483"/>
                <a:gd name="connsiteX1" fmla="*/ 0 w 1104900"/>
                <a:gd name="connsiteY1" fmla="*/ 0 h 1242483"/>
                <a:gd name="connsiteX2" fmla="*/ 10584 w 1104900"/>
                <a:gd name="connsiteY2" fmla="*/ 1092200 h 1242483"/>
                <a:gd name="connsiteX3" fmla="*/ 10584 w 1104900"/>
                <a:gd name="connsiteY3" fmla="*/ 1092200 h 1242483"/>
                <a:gd name="connsiteX4" fmla="*/ 395817 w 1104900"/>
                <a:gd name="connsiteY4" fmla="*/ 1092200 h 1242483"/>
                <a:gd name="connsiteX5" fmla="*/ 605367 w 1104900"/>
                <a:gd name="connsiteY5" fmla="*/ 1238250 h 1242483"/>
                <a:gd name="connsiteX6" fmla="*/ 1102784 w 1104900"/>
                <a:gd name="connsiteY6" fmla="*/ 1242483 h 1242483"/>
                <a:gd name="connsiteX7" fmla="*/ 1104900 w 1104900"/>
                <a:gd name="connsiteY7" fmla="*/ 774700 h 1242483"/>
                <a:gd name="connsiteX8" fmla="*/ 1104900 w 1104900"/>
                <a:gd name="connsiteY8" fmla="*/ 774700 h 1242483"/>
                <a:gd name="connsiteX9" fmla="*/ 563034 w 1104900"/>
                <a:gd name="connsiteY9" fmla="*/ 376767 h 1242483"/>
                <a:gd name="connsiteX10" fmla="*/ 556684 w 1104900"/>
                <a:gd name="connsiteY10" fmla="*/ 370417 h 1242483"/>
                <a:gd name="connsiteX11" fmla="*/ 552450 w 1104900"/>
                <a:gd name="connsiteY11" fmla="*/ 0 h 1242483"/>
                <a:gd name="connsiteX0" fmla="*/ 549275 w 1101725"/>
                <a:gd name="connsiteY0" fmla="*/ 0 h 1242483"/>
                <a:gd name="connsiteX1" fmla="*/ 0 w 1101725"/>
                <a:gd name="connsiteY1" fmla="*/ 242888 h 1242483"/>
                <a:gd name="connsiteX2" fmla="*/ 7409 w 1101725"/>
                <a:gd name="connsiteY2" fmla="*/ 1092200 h 1242483"/>
                <a:gd name="connsiteX3" fmla="*/ 7409 w 1101725"/>
                <a:gd name="connsiteY3" fmla="*/ 1092200 h 1242483"/>
                <a:gd name="connsiteX4" fmla="*/ 392642 w 1101725"/>
                <a:gd name="connsiteY4" fmla="*/ 1092200 h 1242483"/>
                <a:gd name="connsiteX5" fmla="*/ 602192 w 1101725"/>
                <a:gd name="connsiteY5" fmla="*/ 1238250 h 1242483"/>
                <a:gd name="connsiteX6" fmla="*/ 1099609 w 1101725"/>
                <a:gd name="connsiteY6" fmla="*/ 1242483 h 1242483"/>
                <a:gd name="connsiteX7" fmla="*/ 1101725 w 1101725"/>
                <a:gd name="connsiteY7" fmla="*/ 774700 h 1242483"/>
                <a:gd name="connsiteX8" fmla="*/ 1101725 w 1101725"/>
                <a:gd name="connsiteY8" fmla="*/ 774700 h 1242483"/>
                <a:gd name="connsiteX9" fmla="*/ 559859 w 1101725"/>
                <a:gd name="connsiteY9" fmla="*/ 376767 h 1242483"/>
                <a:gd name="connsiteX10" fmla="*/ 553509 w 1101725"/>
                <a:gd name="connsiteY10" fmla="*/ 370417 h 1242483"/>
                <a:gd name="connsiteX11" fmla="*/ 549275 w 1101725"/>
                <a:gd name="connsiteY11" fmla="*/ 0 h 1242483"/>
                <a:gd name="connsiteX0" fmla="*/ 550863 w 1101725"/>
                <a:gd name="connsiteY0" fmla="*/ 0 h 1013883"/>
                <a:gd name="connsiteX1" fmla="*/ 0 w 1101725"/>
                <a:gd name="connsiteY1" fmla="*/ 14288 h 1013883"/>
                <a:gd name="connsiteX2" fmla="*/ 7409 w 1101725"/>
                <a:gd name="connsiteY2" fmla="*/ 863600 h 1013883"/>
                <a:gd name="connsiteX3" fmla="*/ 7409 w 1101725"/>
                <a:gd name="connsiteY3" fmla="*/ 863600 h 1013883"/>
                <a:gd name="connsiteX4" fmla="*/ 392642 w 1101725"/>
                <a:gd name="connsiteY4" fmla="*/ 863600 h 1013883"/>
                <a:gd name="connsiteX5" fmla="*/ 602192 w 1101725"/>
                <a:gd name="connsiteY5" fmla="*/ 1009650 h 1013883"/>
                <a:gd name="connsiteX6" fmla="*/ 1099609 w 1101725"/>
                <a:gd name="connsiteY6" fmla="*/ 1013883 h 1013883"/>
                <a:gd name="connsiteX7" fmla="*/ 1101725 w 1101725"/>
                <a:gd name="connsiteY7" fmla="*/ 546100 h 1013883"/>
                <a:gd name="connsiteX8" fmla="*/ 1101725 w 1101725"/>
                <a:gd name="connsiteY8" fmla="*/ 546100 h 1013883"/>
                <a:gd name="connsiteX9" fmla="*/ 559859 w 1101725"/>
                <a:gd name="connsiteY9" fmla="*/ 148167 h 1013883"/>
                <a:gd name="connsiteX10" fmla="*/ 553509 w 1101725"/>
                <a:gd name="connsiteY10" fmla="*/ 141817 h 1013883"/>
                <a:gd name="connsiteX11" fmla="*/ 550863 w 1101725"/>
                <a:gd name="connsiteY11" fmla="*/ 0 h 101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1725" h="1013883">
                  <a:moveTo>
                    <a:pt x="550863" y="0"/>
                  </a:moveTo>
                  <a:lnTo>
                    <a:pt x="0" y="14288"/>
                  </a:lnTo>
                  <a:cubicBezTo>
                    <a:pt x="2470" y="297392"/>
                    <a:pt x="4939" y="580496"/>
                    <a:pt x="7409" y="863600"/>
                  </a:cubicBezTo>
                  <a:lnTo>
                    <a:pt x="7409" y="863600"/>
                  </a:lnTo>
                  <a:lnTo>
                    <a:pt x="392642" y="863600"/>
                  </a:lnTo>
                  <a:lnTo>
                    <a:pt x="602192" y="1009650"/>
                  </a:lnTo>
                  <a:lnTo>
                    <a:pt x="1099609" y="1013883"/>
                  </a:lnTo>
                  <a:cubicBezTo>
                    <a:pt x="1100314" y="857955"/>
                    <a:pt x="1101020" y="702028"/>
                    <a:pt x="1101725" y="546100"/>
                  </a:cubicBezTo>
                  <a:lnTo>
                    <a:pt x="1101725" y="546100"/>
                  </a:lnTo>
                  <a:lnTo>
                    <a:pt x="559859" y="148167"/>
                  </a:lnTo>
                  <a:lnTo>
                    <a:pt x="553509" y="141817"/>
                  </a:lnTo>
                  <a:cubicBezTo>
                    <a:pt x="552098" y="18345"/>
                    <a:pt x="552274" y="123472"/>
                    <a:pt x="550863" y="0"/>
                  </a:cubicBezTo>
                  <a:close/>
                </a:path>
              </a:pathLst>
            </a:custGeom>
            <a:solidFill>
              <a:srgbClr val="CCE1FC"/>
            </a:solidFill>
            <a:ln>
              <a:noFill/>
            </a:ln>
            <a:effectLst>
              <a:outerShdw blurRad="50800" dist="38100" dir="2700000" algn="tl"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図形 50">
              <a:extLst>
                <a:ext uri="{FF2B5EF4-FFF2-40B4-BE49-F238E27FC236}">
                  <a16:creationId xmlns:a16="http://schemas.microsoft.com/office/drawing/2014/main" id="{6F2D0927-390D-1F7D-9203-91056300B9A2}"/>
                </a:ext>
              </a:extLst>
            </p:cNvPr>
            <p:cNvSpPr/>
            <p:nvPr/>
          </p:nvSpPr>
          <p:spPr>
            <a:xfrm>
              <a:off x="3315636" y="3182636"/>
              <a:ext cx="1088897" cy="883381"/>
            </a:xfrm>
            <a:custGeom>
              <a:avLst/>
              <a:gdLst>
                <a:gd name="connsiteX0" fmla="*/ 0 w 1488017"/>
                <a:gd name="connsiteY0" fmla="*/ 10583 h 1155700"/>
                <a:gd name="connsiteX1" fmla="*/ 768350 w 1488017"/>
                <a:gd name="connsiteY1" fmla="*/ 0 h 1155700"/>
                <a:gd name="connsiteX2" fmla="*/ 766234 w 1488017"/>
                <a:gd name="connsiteY2" fmla="*/ 313267 h 1155700"/>
                <a:gd name="connsiteX3" fmla="*/ 1176867 w 1488017"/>
                <a:gd name="connsiteY3" fmla="*/ 309033 h 1155700"/>
                <a:gd name="connsiteX4" fmla="*/ 1183217 w 1488017"/>
                <a:gd name="connsiteY4" fmla="*/ 806450 h 1155700"/>
                <a:gd name="connsiteX5" fmla="*/ 1488017 w 1488017"/>
                <a:gd name="connsiteY5" fmla="*/ 1153583 h 1155700"/>
                <a:gd name="connsiteX6" fmla="*/ 1007534 w 1488017"/>
                <a:gd name="connsiteY6" fmla="*/ 1155700 h 1155700"/>
                <a:gd name="connsiteX7" fmla="*/ 789517 w 1488017"/>
                <a:gd name="connsiteY7" fmla="*/ 819150 h 1155700"/>
                <a:gd name="connsiteX8" fmla="*/ 755650 w 1488017"/>
                <a:gd name="connsiteY8" fmla="*/ 770467 h 1155700"/>
                <a:gd name="connsiteX9" fmla="*/ 554567 w 1488017"/>
                <a:gd name="connsiteY9" fmla="*/ 772583 h 1155700"/>
                <a:gd name="connsiteX10" fmla="*/ 10584 w 1488017"/>
                <a:gd name="connsiteY10" fmla="*/ 368300 h 1155700"/>
                <a:gd name="connsiteX11" fmla="*/ 0 w 1488017"/>
                <a:gd name="connsiteY11" fmla="*/ 10583 h 1155700"/>
                <a:gd name="connsiteX0" fmla="*/ 0 w 1488017"/>
                <a:gd name="connsiteY0" fmla="*/ 10583 h 1155700"/>
                <a:gd name="connsiteX1" fmla="*/ 768350 w 1488017"/>
                <a:gd name="connsiteY1" fmla="*/ 0 h 1155700"/>
                <a:gd name="connsiteX2" fmla="*/ 766234 w 1488017"/>
                <a:gd name="connsiteY2" fmla="*/ 313267 h 1155700"/>
                <a:gd name="connsiteX3" fmla="*/ 1176867 w 1488017"/>
                <a:gd name="connsiteY3" fmla="*/ 309033 h 1155700"/>
                <a:gd name="connsiteX4" fmla="*/ 1183217 w 1488017"/>
                <a:gd name="connsiteY4" fmla="*/ 806450 h 1155700"/>
                <a:gd name="connsiteX5" fmla="*/ 1488017 w 1488017"/>
                <a:gd name="connsiteY5" fmla="*/ 1153583 h 1155700"/>
                <a:gd name="connsiteX6" fmla="*/ 1007534 w 1488017"/>
                <a:gd name="connsiteY6" fmla="*/ 1155700 h 1155700"/>
                <a:gd name="connsiteX7" fmla="*/ 789517 w 1488017"/>
                <a:gd name="connsiteY7" fmla="*/ 819150 h 1155700"/>
                <a:gd name="connsiteX8" fmla="*/ 755650 w 1488017"/>
                <a:gd name="connsiteY8" fmla="*/ 770467 h 1155700"/>
                <a:gd name="connsiteX9" fmla="*/ 554567 w 1488017"/>
                <a:gd name="connsiteY9" fmla="*/ 772583 h 1155700"/>
                <a:gd name="connsiteX10" fmla="*/ 4234 w 1488017"/>
                <a:gd name="connsiteY10" fmla="*/ 368300 h 1155700"/>
                <a:gd name="connsiteX11" fmla="*/ 0 w 1488017"/>
                <a:gd name="connsiteY11" fmla="*/ 10583 h 1155700"/>
                <a:gd name="connsiteX0" fmla="*/ 2373 w 1484040"/>
                <a:gd name="connsiteY0" fmla="*/ 8466 h 1155700"/>
                <a:gd name="connsiteX1" fmla="*/ 764373 w 1484040"/>
                <a:gd name="connsiteY1" fmla="*/ 0 h 1155700"/>
                <a:gd name="connsiteX2" fmla="*/ 762257 w 1484040"/>
                <a:gd name="connsiteY2" fmla="*/ 313267 h 1155700"/>
                <a:gd name="connsiteX3" fmla="*/ 1172890 w 1484040"/>
                <a:gd name="connsiteY3" fmla="*/ 309033 h 1155700"/>
                <a:gd name="connsiteX4" fmla="*/ 1179240 w 1484040"/>
                <a:gd name="connsiteY4" fmla="*/ 806450 h 1155700"/>
                <a:gd name="connsiteX5" fmla="*/ 1484040 w 1484040"/>
                <a:gd name="connsiteY5" fmla="*/ 1153583 h 1155700"/>
                <a:gd name="connsiteX6" fmla="*/ 1003557 w 1484040"/>
                <a:gd name="connsiteY6" fmla="*/ 1155700 h 1155700"/>
                <a:gd name="connsiteX7" fmla="*/ 785540 w 1484040"/>
                <a:gd name="connsiteY7" fmla="*/ 819150 h 1155700"/>
                <a:gd name="connsiteX8" fmla="*/ 751673 w 1484040"/>
                <a:gd name="connsiteY8" fmla="*/ 770467 h 1155700"/>
                <a:gd name="connsiteX9" fmla="*/ 550590 w 1484040"/>
                <a:gd name="connsiteY9" fmla="*/ 772583 h 1155700"/>
                <a:gd name="connsiteX10" fmla="*/ 257 w 1484040"/>
                <a:gd name="connsiteY10" fmla="*/ 368300 h 1155700"/>
                <a:gd name="connsiteX11" fmla="*/ 2373 w 1484040"/>
                <a:gd name="connsiteY11" fmla="*/ 8466 h 1155700"/>
                <a:gd name="connsiteX0" fmla="*/ 0 w 1481667"/>
                <a:gd name="connsiteY0" fmla="*/ 8466 h 1155700"/>
                <a:gd name="connsiteX1" fmla="*/ 762000 w 1481667"/>
                <a:gd name="connsiteY1" fmla="*/ 0 h 1155700"/>
                <a:gd name="connsiteX2" fmla="*/ 759884 w 1481667"/>
                <a:gd name="connsiteY2" fmla="*/ 313267 h 1155700"/>
                <a:gd name="connsiteX3" fmla="*/ 1170517 w 1481667"/>
                <a:gd name="connsiteY3" fmla="*/ 309033 h 1155700"/>
                <a:gd name="connsiteX4" fmla="*/ 1176867 w 1481667"/>
                <a:gd name="connsiteY4" fmla="*/ 806450 h 1155700"/>
                <a:gd name="connsiteX5" fmla="*/ 1481667 w 1481667"/>
                <a:gd name="connsiteY5" fmla="*/ 1153583 h 1155700"/>
                <a:gd name="connsiteX6" fmla="*/ 1001184 w 1481667"/>
                <a:gd name="connsiteY6" fmla="*/ 1155700 h 1155700"/>
                <a:gd name="connsiteX7" fmla="*/ 783167 w 1481667"/>
                <a:gd name="connsiteY7" fmla="*/ 819150 h 1155700"/>
                <a:gd name="connsiteX8" fmla="*/ 749300 w 1481667"/>
                <a:gd name="connsiteY8" fmla="*/ 770467 h 1155700"/>
                <a:gd name="connsiteX9" fmla="*/ 548217 w 1481667"/>
                <a:gd name="connsiteY9" fmla="*/ 772583 h 1155700"/>
                <a:gd name="connsiteX10" fmla="*/ 2117 w 1481667"/>
                <a:gd name="connsiteY10" fmla="*/ 368300 h 1155700"/>
                <a:gd name="connsiteX11" fmla="*/ 0 w 1481667"/>
                <a:gd name="connsiteY11" fmla="*/ 8466 h 1155700"/>
                <a:gd name="connsiteX0" fmla="*/ 0 w 1180042"/>
                <a:gd name="connsiteY0" fmla="*/ 8466 h 1155700"/>
                <a:gd name="connsiteX1" fmla="*/ 762000 w 1180042"/>
                <a:gd name="connsiteY1" fmla="*/ 0 h 1155700"/>
                <a:gd name="connsiteX2" fmla="*/ 759884 w 1180042"/>
                <a:gd name="connsiteY2" fmla="*/ 313267 h 1155700"/>
                <a:gd name="connsiteX3" fmla="*/ 1170517 w 1180042"/>
                <a:gd name="connsiteY3" fmla="*/ 309033 h 1155700"/>
                <a:gd name="connsiteX4" fmla="*/ 1176867 w 1180042"/>
                <a:gd name="connsiteY4" fmla="*/ 806450 h 1155700"/>
                <a:gd name="connsiteX5" fmla="*/ 1180042 w 1180042"/>
                <a:gd name="connsiteY5" fmla="*/ 1144058 h 1155700"/>
                <a:gd name="connsiteX6" fmla="*/ 1001184 w 1180042"/>
                <a:gd name="connsiteY6" fmla="*/ 1155700 h 1155700"/>
                <a:gd name="connsiteX7" fmla="*/ 783167 w 1180042"/>
                <a:gd name="connsiteY7" fmla="*/ 819150 h 1155700"/>
                <a:gd name="connsiteX8" fmla="*/ 749300 w 1180042"/>
                <a:gd name="connsiteY8" fmla="*/ 770467 h 1155700"/>
                <a:gd name="connsiteX9" fmla="*/ 548217 w 1180042"/>
                <a:gd name="connsiteY9" fmla="*/ 772583 h 1155700"/>
                <a:gd name="connsiteX10" fmla="*/ 2117 w 1180042"/>
                <a:gd name="connsiteY10" fmla="*/ 368300 h 1155700"/>
                <a:gd name="connsiteX11" fmla="*/ 0 w 1180042"/>
                <a:gd name="connsiteY11" fmla="*/ 8466 h 1155700"/>
                <a:gd name="connsiteX0" fmla="*/ 0 w 1180042"/>
                <a:gd name="connsiteY0" fmla="*/ 8466 h 1159933"/>
                <a:gd name="connsiteX1" fmla="*/ 762000 w 1180042"/>
                <a:gd name="connsiteY1" fmla="*/ 0 h 1159933"/>
                <a:gd name="connsiteX2" fmla="*/ 759884 w 1180042"/>
                <a:gd name="connsiteY2" fmla="*/ 313267 h 1159933"/>
                <a:gd name="connsiteX3" fmla="*/ 1170517 w 1180042"/>
                <a:gd name="connsiteY3" fmla="*/ 309033 h 1159933"/>
                <a:gd name="connsiteX4" fmla="*/ 1176867 w 1180042"/>
                <a:gd name="connsiteY4" fmla="*/ 806450 h 1159933"/>
                <a:gd name="connsiteX5" fmla="*/ 1180042 w 1180042"/>
                <a:gd name="connsiteY5" fmla="*/ 1159933 h 1159933"/>
                <a:gd name="connsiteX6" fmla="*/ 1001184 w 1180042"/>
                <a:gd name="connsiteY6" fmla="*/ 1155700 h 1159933"/>
                <a:gd name="connsiteX7" fmla="*/ 783167 w 1180042"/>
                <a:gd name="connsiteY7" fmla="*/ 819150 h 1159933"/>
                <a:gd name="connsiteX8" fmla="*/ 749300 w 1180042"/>
                <a:gd name="connsiteY8" fmla="*/ 770467 h 1159933"/>
                <a:gd name="connsiteX9" fmla="*/ 548217 w 1180042"/>
                <a:gd name="connsiteY9" fmla="*/ 772583 h 1159933"/>
                <a:gd name="connsiteX10" fmla="*/ 2117 w 1180042"/>
                <a:gd name="connsiteY10" fmla="*/ 368300 h 1159933"/>
                <a:gd name="connsiteX11" fmla="*/ 0 w 1180042"/>
                <a:gd name="connsiteY11" fmla="*/ 8466 h 1159933"/>
                <a:gd name="connsiteX0" fmla="*/ 0 w 1180042"/>
                <a:gd name="connsiteY0" fmla="*/ 8466 h 1163637"/>
                <a:gd name="connsiteX1" fmla="*/ 762000 w 1180042"/>
                <a:gd name="connsiteY1" fmla="*/ 0 h 1163637"/>
                <a:gd name="connsiteX2" fmla="*/ 759884 w 1180042"/>
                <a:gd name="connsiteY2" fmla="*/ 313267 h 1163637"/>
                <a:gd name="connsiteX3" fmla="*/ 1170517 w 1180042"/>
                <a:gd name="connsiteY3" fmla="*/ 309033 h 1163637"/>
                <a:gd name="connsiteX4" fmla="*/ 1176867 w 1180042"/>
                <a:gd name="connsiteY4" fmla="*/ 806450 h 1163637"/>
                <a:gd name="connsiteX5" fmla="*/ 1180042 w 1180042"/>
                <a:gd name="connsiteY5" fmla="*/ 1159933 h 1163637"/>
                <a:gd name="connsiteX6" fmla="*/ 1001184 w 1180042"/>
                <a:gd name="connsiteY6" fmla="*/ 1163637 h 1163637"/>
                <a:gd name="connsiteX7" fmla="*/ 783167 w 1180042"/>
                <a:gd name="connsiteY7" fmla="*/ 819150 h 1163637"/>
                <a:gd name="connsiteX8" fmla="*/ 749300 w 1180042"/>
                <a:gd name="connsiteY8" fmla="*/ 770467 h 1163637"/>
                <a:gd name="connsiteX9" fmla="*/ 548217 w 1180042"/>
                <a:gd name="connsiteY9" fmla="*/ 772583 h 1163637"/>
                <a:gd name="connsiteX10" fmla="*/ 2117 w 1180042"/>
                <a:gd name="connsiteY10" fmla="*/ 368300 h 1163637"/>
                <a:gd name="connsiteX11" fmla="*/ 0 w 1180042"/>
                <a:gd name="connsiteY11" fmla="*/ 8466 h 1163637"/>
                <a:gd name="connsiteX0" fmla="*/ 0 w 1180042"/>
                <a:gd name="connsiteY0" fmla="*/ 8466 h 1162049"/>
                <a:gd name="connsiteX1" fmla="*/ 762000 w 1180042"/>
                <a:gd name="connsiteY1" fmla="*/ 0 h 1162049"/>
                <a:gd name="connsiteX2" fmla="*/ 759884 w 1180042"/>
                <a:gd name="connsiteY2" fmla="*/ 313267 h 1162049"/>
                <a:gd name="connsiteX3" fmla="*/ 1170517 w 1180042"/>
                <a:gd name="connsiteY3" fmla="*/ 309033 h 1162049"/>
                <a:gd name="connsiteX4" fmla="*/ 1176867 w 1180042"/>
                <a:gd name="connsiteY4" fmla="*/ 806450 h 1162049"/>
                <a:gd name="connsiteX5" fmla="*/ 1180042 w 1180042"/>
                <a:gd name="connsiteY5" fmla="*/ 1159933 h 1162049"/>
                <a:gd name="connsiteX6" fmla="*/ 1004359 w 1180042"/>
                <a:gd name="connsiteY6" fmla="*/ 1162049 h 1162049"/>
                <a:gd name="connsiteX7" fmla="*/ 783167 w 1180042"/>
                <a:gd name="connsiteY7" fmla="*/ 819150 h 1162049"/>
                <a:gd name="connsiteX8" fmla="*/ 749300 w 1180042"/>
                <a:gd name="connsiteY8" fmla="*/ 770467 h 1162049"/>
                <a:gd name="connsiteX9" fmla="*/ 548217 w 1180042"/>
                <a:gd name="connsiteY9" fmla="*/ 772583 h 1162049"/>
                <a:gd name="connsiteX10" fmla="*/ 2117 w 1180042"/>
                <a:gd name="connsiteY10" fmla="*/ 368300 h 1162049"/>
                <a:gd name="connsiteX11" fmla="*/ 0 w 1180042"/>
                <a:gd name="connsiteY11" fmla="*/ 8466 h 1162049"/>
                <a:gd name="connsiteX0" fmla="*/ 0 w 1180042"/>
                <a:gd name="connsiteY0" fmla="*/ 8466 h 1162049"/>
                <a:gd name="connsiteX1" fmla="*/ 762000 w 1180042"/>
                <a:gd name="connsiteY1" fmla="*/ 0 h 1162049"/>
                <a:gd name="connsiteX2" fmla="*/ 759884 w 1180042"/>
                <a:gd name="connsiteY2" fmla="*/ 313267 h 1162049"/>
                <a:gd name="connsiteX3" fmla="*/ 1170517 w 1180042"/>
                <a:gd name="connsiteY3" fmla="*/ 309033 h 1162049"/>
                <a:gd name="connsiteX4" fmla="*/ 1176867 w 1180042"/>
                <a:gd name="connsiteY4" fmla="*/ 806450 h 1162049"/>
                <a:gd name="connsiteX5" fmla="*/ 1180042 w 1180042"/>
                <a:gd name="connsiteY5" fmla="*/ 1159933 h 1162049"/>
                <a:gd name="connsiteX6" fmla="*/ 1004359 w 1180042"/>
                <a:gd name="connsiteY6" fmla="*/ 1162049 h 1162049"/>
                <a:gd name="connsiteX7" fmla="*/ 783167 w 1180042"/>
                <a:gd name="connsiteY7" fmla="*/ 819150 h 1162049"/>
                <a:gd name="connsiteX8" fmla="*/ 749300 w 1180042"/>
                <a:gd name="connsiteY8" fmla="*/ 770467 h 1162049"/>
                <a:gd name="connsiteX9" fmla="*/ 548217 w 1180042"/>
                <a:gd name="connsiteY9" fmla="*/ 772583 h 1162049"/>
                <a:gd name="connsiteX10" fmla="*/ 2117 w 1180042"/>
                <a:gd name="connsiteY10" fmla="*/ 368300 h 1162049"/>
                <a:gd name="connsiteX11" fmla="*/ 0 w 1180042"/>
                <a:gd name="connsiteY11" fmla="*/ 8466 h 1162049"/>
                <a:gd name="connsiteX0" fmla="*/ 0 w 1180042"/>
                <a:gd name="connsiteY0" fmla="*/ 8466 h 1159933"/>
                <a:gd name="connsiteX1" fmla="*/ 762000 w 1180042"/>
                <a:gd name="connsiteY1" fmla="*/ 0 h 1159933"/>
                <a:gd name="connsiteX2" fmla="*/ 759884 w 1180042"/>
                <a:gd name="connsiteY2" fmla="*/ 313267 h 1159933"/>
                <a:gd name="connsiteX3" fmla="*/ 1170517 w 1180042"/>
                <a:gd name="connsiteY3" fmla="*/ 309033 h 1159933"/>
                <a:gd name="connsiteX4" fmla="*/ 1176867 w 1180042"/>
                <a:gd name="connsiteY4" fmla="*/ 806450 h 1159933"/>
                <a:gd name="connsiteX5" fmla="*/ 1180042 w 1180042"/>
                <a:gd name="connsiteY5" fmla="*/ 1159933 h 1159933"/>
                <a:gd name="connsiteX6" fmla="*/ 1005947 w 1180042"/>
                <a:gd name="connsiteY6" fmla="*/ 1158874 h 1159933"/>
                <a:gd name="connsiteX7" fmla="*/ 783167 w 1180042"/>
                <a:gd name="connsiteY7" fmla="*/ 819150 h 1159933"/>
                <a:gd name="connsiteX8" fmla="*/ 749300 w 1180042"/>
                <a:gd name="connsiteY8" fmla="*/ 770467 h 1159933"/>
                <a:gd name="connsiteX9" fmla="*/ 548217 w 1180042"/>
                <a:gd name="connsiteY9" fmla="*/ 772583 h 1159933"/>
                <a:gd name="connsiteX10" fmla="*/ 2117 w 1180042"/>
                <a:gd name="connsiteY10" fmla="*/ 368300 h 1159933"/>
                <a:gd name="connsiteX11" fmla="*/ 0 w 1180042"/>
                <a:gd name="connsiteY11" fmla="*/ 8466 h 1159933"/>
                <a:gd name="connsiteX0" fmla="*/ 0 w 1180042"/>
                <a:gd name="connsiteY0" fmla="*/ 0 h 1151467"/>
                <a:gd name="connsiteX1" fmla="*/ 762000 w 1180042"/>
                <a:gd name="connsiteY1" fmla="*/ 231247 h 1151467"/>
                <a:gd name="connsiteX2" fmla="*/ 759884 w 1180042"/>
                <a:gd name="connsiteY2" fmla="*/ 304801 h 1151467"/>
                <a:gd name="connsiteX3" fmla="*/ 1170517 w 1180042"/>
                <a:gd name="connsiteY3" fmla="*/ 300567 h 1151467"/>
                <a:gd name="connsiteX4" fmla="*/ 1176867 w 1180042"/>
                <a:gd name="connsiteY4" fmla="*/ 797984 h 1151467"/>
                <a:gd name="connsiteX5" fmla="*/ 1180042 w 1180042"/>
                <a:gd name="connsiteY5" fmla="*/ 1151467 h 1151467"/>
                <a:gd name="connsiteX6" fmla="*/ 1005947 w 1180042"/>
                <a:gd name="connsiteY6" fmla="*/ 1150408 h 1151467"/>
                <a:gd name="connsiteX7" fmla="*/ 783167 w 1180042"/>
                <a:gd name="connsiteY7" fmla="*/ 810684 h 1151467"/>
                <a:gd name="connsiteX8" fmla="*/ 749300 w 1180042"/>
                <a:gd name="connsiteY8" fmla="*/ 762001 h 1151467"/>
                <a:gd name="connsiteX9" fmla="*/ 548217 w 1180042"/>
                <a:gd name="connsiteY9" fmla="*/ 764117 h 1151467"/>
                <a:gd name="connsiteX10" fmla="*/ 2117 w 1180042"/>
                <a:gd name="connsiteY10" fmla="*/ 359834 h 1151467"/>
                <a:gd name="connsiteX11" fmla="*/ 0 w 1180042"/>
                <a:gd name="connsiteY11" fmla="*/ 0 h 1151467"/>
                <a:gd name="connsiteX0" fmla="*/ 1373 w 1178240"/>
                <a:gd name="connsiteY0" fmla="*/ 0 h 926042"/>
                <a:gd name="connsiteX1" fmla="*/ 760198 w 1178240"/>
                <a:gd name="connsiteY1" fmla="*/ 5822 h 926042"/>
                <a:gd name="connsiteX2" fmla="*/ 758082 w 1178240"/>
                <a:gd name="connsiteY2" fmla="*/ 79376 h 926042"/>
                <a:gd name="connsiteX3" fmla="*/ 1168715 w 1178240"/>
                <a:gd name="connsiteY3" fmla="*/ 75142 h 926042"/>
                <a:gd name="connsiteX4" fmla="*/ 1175065 w 1178240"/>
                <a:gd name="connsiteY4" fmla="*/ 572559 h 926042"/>
                <a:gd name="connsiteX5" fmla="*/ 1178240 w 1178240"/>
                <a:gd name="connsiteY5" fmla="*/ 926042 h 926042"/>
                <a:gd name="connsiteX6" fmla="*/ 1004145 w 1178240"/>
                <a:gd name="connsiteY6" fmla="*/ 924983 h 926042"/>
                <a:gd name="connsiteX7" fmla="*/ 781365 w 1178240"/>
                <a:gd name="connsiteY7" fmla="*/ 585259 h 926042"/>
                <a:gd name="connsiteX8" fmla="*/ 747498 w 1178240"/>
                <a:gd name="connsiteY8" fmla="*/ 536576 h 926042"/>
                <a:gd name="connsiteX9" fmla="*/ 546415 w 1178240"/>
                <a:gd name="connsiteY9" fmla="*/ 538692 h 926042"/>
                <a:gd name="connsiteX10" fmla="*/ 315 w 1178240"/>
                <a:gd name="connsiteY10" fmla="*/ 134409 h 926042"/>
                <a:gd name="connsiteX11" fmla="*/ 1373 w 1178240"/>
                <a:gd name="connsiteY11" fmla="*/ 0 h 926042"/>
                <a:gd name="connsiteX0" fmla="*/ 1373 w 1178240"/>
                <a:gd name="connsiteY0" fmla="*/ 0 h 926042"/>
                <a:gd name="connsiteX1" fmla="*/ 760198 w 1178240"/>
                <a:gd name="connsiteY1" fmla="*/ 5822 h 926042"/>
                <a:gd name="connsiteX2" fmla="*/ 758082 w 1178240"/>
                <a:gd name="connsiteY2" fmla="*/ 79376 h 926042"/>
                <a:gd name="connsiteX3" fmla="*/ 1168715 w 1178240"/>
                <a:gd name="connsiteY3" fmla="*/ 83080 h 926042"/>
                <a:gd name="connsiteX4" fmla="*/ 1175065 w 1178240"/>
                <a:gd name="connsiteY4" fmla="*/ 572559 h 926042"/>
                <a:gd name="connsiteX5" fmla="*/ 1178240 w 1178240"/>
                <a:gd name="connsiteY5" fmla="*/ 926042 h 926042"/>
                <a:gd name="connsiteX6" fmla="*/ 1004145 w 1178240"/>
                <a:gd name="connsiteY6" fmla="*/ 924983 h 926042"/>
                <a:gd name="connsiteX7" fmla="*/ 781365 w 1178240"/>
                <a:gd name="connsiteY7" fmla="*/ 585259 h 926042"/>
                <a:gd name="connsiteX8" fmla="*/ 747498 w 1178240"/>
                <a:gd name="connsiteY8" fmla="*/ 536576 h 926042"/>
                <a:gd name="connsiteX9" fmla="*/ 546415 w 1178240"/>
                <a:gd name="connsiteY9" fmla="*/ 538692 h 926042"/>
                <a:gd name="connsiteX10" fmla="*/ 315 w 1178240"/>
                <a:gd name="connsiteY10" fmla="*/ 134409 h 926042"/>
                <a:gd name="connsiteX11" fmla="*/ 1373 w 1178240"/>
                <a:gd name="connsiteY11" fmla="*/ 0 h 926042"/>
                <a:gd name="connsiteX0" fmla="*/ 1373 w 1178240"/>
                <a:gd name="connsiteY0" fmla="*/ 0 h 926042"/>
                <a:gd name="connsiteX1" fmla="*/ 760198 w 1178240"/>
                <a:gd name="connsiteY1" fmla="*/ 5822 h 926042"/>
                <a:gd name="connsiteX2" fmla="*/ 758082 w 1178240"/>
                <a:gd name="connsiteY2" fmla="*/ 79376 h 926042"/>
                <a:gd name="connsiteX3" fmla="*/ 1168715 w 1178240"/>
                <a:gd name="connsiteY3" fmla="*/ 79905 h 926042"/>
                <a:gd name="connsiteX4" fmla="*/ 1175065 w 1178240"/>
                <a:gd name="connsiteY4" fmla="*/ 572559 h 926042"/>
                <a:gd name="connsiteX5" fmla="*/ 1178240 w 1178240"/>
                <a:gd name="connsiteY5" fmla="*/ 926042 h 926042"/>
                <a:gd name="connsiteX6" fmla="*/ 1004145 w 1178240"/>
                <a:gd name="connsiteY6" fmla="*/ 924983 h 926042"/>
                <a:gd name="connsiteX7" fmla="*/ 781365 w 1178240"/>
                <a:gd name="connsiteY7" fmla="*/ 585259 h 926042"/>
                <a:gd name="connsiteX8" fmla="*/ 747498 w 1178240"/>
                <a:gd name="connsiteY8" fmla="*/ 536576 h 926042"/>
                <a:gd name="connsiteX9" fmla="*/ 546415 w 1178240"/>
                <a:gd name="connsiteY9" fmla="*/ 538692 h 926042"/>
                <a:gd name="connsiteX10" fmla="*/ 315 w 1178240"/>
                <a:gd name="connsiteY10" fmla="*/ 134409 h 926042"/>
                <a:gd name="connsiteX11" fmla="*/ 1373 w 1178240"/>
                <a:gd name="connsiteY11" fmla="*/ 0 h 926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8240" h="926042">
                  <a:moveTo>
                    <a:pt x="1373" y="0"/>
                  </a:moveTo>
                  <a:lnTo>
                    <a:pt x="760198" y="5822"/>
                  </a:lnTo>
                  <a:cubicBezTo>
                    <a:pt x="759493" y="110244"/>
                    <a:pt x="758787" y="-25046"/>
                    <a:pt x="758082" y="79376"/>
                  </a:cubicBezTo>
                  <a:lnTo>
                    <a:pt x="1168715" y="79905"/>
                  </a:lnTo>
                  <a:cubicBezTo>
                    <a:pt x="1170832" y="245711"/>
                    <a:pt x="1172948" y="406753"/>
                    <a:pt x="1175065" y="572559"/>
                  </a:cubicBezTo>
                  <a:cubicBezTo>
                    <a:pt x="1176123" y="685095"/>
                    <a:pt x="1177182" y="813506"/>
                    <a:pt x="1178240" y="926042"/>
                  </a:cubicBezTo>
                  <a:lnTo>
                    <a:pt x="1004145" y="924983"/>
                  </a:lnTo>
                  <a:lnTo>
                    <a:pt x="781365" y="585259"/>
                  </a:lnTo>
                  <a:lnTo>
                    <a:pt x="747498" y="536576"/>
                  </a:lnTo>
                  <a:lnTo>
                    <a:pt x="546415" y="538692"/>
                  </a:lnTo>
                  <a:lnTo>
                    <a:pt x="315" y="134409"/>
                  </a:lnTo>
                  <a:cubicBezTo>
                    <a:pt x="-1096" y="15170"/>
                    <a:pt x="2784" y="119239"/>
                    <a:pt x="1373" y="0"/>
                  </a:cubicBezTo>
                  <a:close/>
                </a:path>
              </a:pathLst>
            </a:custGeom>
            <a:solidFill>
              <a:srgbClr val="CCE1FC"/>
            </a:solidFill>
            <a:ln>
              <a:noFill/>
            </a:ln>
            <a:effectLst>
              <a:outerShdw blurRad="50800" dist="38100" dir="2700000" algn="tl"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図形 52">
              <a:extLst>
                <a:ext uri="{FF2B5EF4-FFF2-40B4-BE49-F238E27FC236}">
                  <a16:creationId xmlns:a16="http://schemas.microsoft.com/office/drawing/2014/main" id="{A31CF389-0E4B-E189-2B75-3ECCBED7F41D}"/>
                </a:ext>
              </a:extLst>
            </p:cNvPr>
            <p:cNvSpPr/>
            <p:nvPr/>
          </p:nvSpPr>
          <p:spPr>
            <a:xfrm>
              <a:off x="3511543" y="3738365"/>
              <a:ext cx="736497" cy="877828"/>
            </a:xfrm>
            <a:custGeom>
              <a:avLst/>
              <a:gdLst>
                <a:gd name="connsiteX0" fmla="*/ 334963 w 796925"/>
                <a:gd name="connsiteY0" fmla="*/ 19050 h 936625"/>
                <a:gd name="connsiteX1" fmla="*/ 338138 w 796925"/>
                <a:gd name="connsiteY1" fmla="*/ 482600 h 936625"/>
                <a:gd name="connsiteX2" fmla="*/ 331788 w 796925"/>
                <a:gd name="connsiteY2" fmla="*/ 687388 h 936625"/>
                <a:gd name="connsiteX3" fmla="*/ 0 w 796925"/>
                <a:gd name="connsiteY3" fmla="*/ 839788 h 936625"/>
                <a:gd name="connsiteX4" fmla="*/ 4763 w 796925"/>
                <a:gd name="connsiteY4" fmla="*/ 936625 h 936625"/>
                <a:gd name="connsiteX5" fmla="*/ 796925 w 796925"/>
                <a:gd name="connsiteY5" fmla="*/ 935038 h 936625"/>
                <a:gd name="connsiteX6" fmla="*/ 795338 w 796925"/>
                <a:gd name="connsiteY6" fmla="*/ 396875 h 936625"/>
                <a:gd name="connsiteX7" fmla="*/ 539750 w 796925"/>
                <a:gd name="connsiteY7" fmla="*/ 0 h 936625"/>
                <a:gd name="connsiteX8" fmla="*/ 334963 w 796925"/>
                <a:gd name="connsiteY8" fmla="*/ 19050 h 936625"/>
                <a:gd name="connsiteX0" fmla="*/ 334963 w 796925"/>
                <a:gd name="connsiteY0" fmla="*/ 2038 h 919613"/>
                <a:gd name="connsiteX1" fmla="*/ 338138 w 796925"/>
                <a:gd name="connsiteY1" fmla="*/ 465588 h 919613"/>
                <a:gd name="connsiteX2" fmla="*/ 331788 w 796925"/>
                <a:gd name="connsiteY2" fmla="*/ 670376 h 919613"/>
                <a:gd name="connsiteX3" fmla="*/ 0 w 796925"/>
                <a:gd name="connsiteY3" fmla="*/ 822776 h 919613"/>
                <a:gd name="connsiteX4" fmla="*/ 4763 w 796925"/>
                <a:gd name="connsiteY4" fmla="*/ 919613 h 919613"/>
                <a:gd name="connsiteX5" fmla="*/ 796925 w 796925"/>
                <a:gd name="connsiteY5" fmla="*/ 918026 h 919613"/>
                <a:gd name="connsiteX6" fmla="*/ 795338 w 796925"/>
                <a:gd name="connsiteY6" fmla="*/ 379863 h 919613"/>
                <a:gd name="connsiteX7" fmla="*/ 549275 w 796925"/>
                <a:gd name="connsiteY7" fmla="*/ 450 h 919613"/>
                <a:gd name="connsiteX8" fmla="*/ 334963 w 796925"/>
                <a:gd name="connsiteY8" fmla="*/ 2038 h 919613"/>
                <a:gd name="connsiteX0" fmla="*/ 334963 w 796925"/>
                <a:gd name="connsiteY0" fmla="*/ 2038 h 919613"/>
                <a:gd name="connsiteX1" fmla="*/ 338138 w 796925"/>
                <a:gd name="connsiteY1" fmla="*/ 465588 h 919613"/>
                <a:gd name="connsiteX2" fmla="*/ 331788 w 796925"/>
                <a:gd name="connsiteY2" fmla="*/ 670376 h 919613"/>
                <a:gd name="connsiteX3" fmla="*/ 0 w 796925"/>
                <a:gd name="connsiteY3" fmla="*/ 822776 h 919613"/>
                <a:gd name="connsiteX4" fmla="*/ 4763 w 796925"/>
                <a:gd name="connsiteY4" fmla="*/ 919613 h 919613"/>
                <a:gd name="connsiteX5" fmla="*/ 796925 w 796925"/>
                <a:gd name="connsiteY5" fmla="*/ 918026 h 919613"/>
                <a:gd name="connsiteX6" fmla="*/ 795338 w 796925"/>
                <a:gd name="connsiteY6" fmla="*/ 379863 h 919613"/>
                <a:gd name="connsiteX7" fmla="*/ 549275 w 796925"/>
                <a:gd name="connsiteY7" fmla="*/ 450 h 919613"/>
                <a:gd name="connsiteX8" fmla="*/ 334963 w 796925"/>
                <a:gd name="connsiteY8" fmla="*/ 2038 h 919613"/>
                <a:gd name="connsiteX0" fmla="*/ 334963 w 796925"/>
                <a:gd name="connsiteY0" fmla="*/ 2885 h 920460"/>
                <a:gd name="connsiteX1" fmla="*/ 338138 w 796925"/>
                <a:gd name="connsiteY1" fmla="*/ 466435 h 920460"/>
                <a:gd name="connsiteX2" fmla="*/ 331788 w 796925"/>
                <a:gd name="connsiteY2" fmla="*/ 671223 h 920460"/>
                <a:gd name="connsiteX3" fmla="*/ 0 w 796925"/>
                <a:gd name="connsiteY3" fmla="*/ 823623 h 920460"/>
                <a:gd name="connsiteX4" fmla="*/ 4763 w 796925"/>
                <a:gd name="connsiteY4" fmla="*/ 920460 h 920460"/>
                <a:gd name="connsiteX5" fmla="*/ 796925 w 796925"/>
                <a:gd name="connsiteY5" fmla="*/ 918873 h 920460"/>
                <a:gd name="connsiteX6" fmla="*/ 795338 w 796925"/>
                <a:gd name="connsiteY6" fmla="*/ 380710 h 920460"/>
                <a:gd name="connsiteX7" fmla="*/ 549275 w 796925"/>
                <a:gd name="connsiteY7" fmla="*/ 1297 h 920460"/>
                <a:gd name="connsiteX8" fmla="*/ 334963 w 796925"/>
                <a:gd name="connsiteY8" fmla="*/ 2885 h 920460"/>
                <a:gd name="connsiteX0" fmla="*/ 334963 w 796925"/>
                <a:gd name="connsiteY0" fmla="*/ 2500 h 921663"/>
                <a:gd name="connsiteX1" fmla="*/ 338138 w 796925"/>
                <a:gd name="connsiteY1" fmla="*/ 467638 h 921663"/>
                <a:gd name="connsiteX2" fmla="*/ 331788 w 796925"/>
                <a:gd name="connsiteY2" fmla="*/ 672426 h 921663"/>
                <a:gd name="connsiteX3" fmla="*/ 0 w 796925"/>
                <a:gd name="connsiteY3" fmla="*/ 824826 h 921663"/>
                <a:gd name="connsiteX4" fmla="*/ 4763 w 796925"/>
                <a:gd name="connsiteY4" fmla="*/ 921663 h 921663"/>
                <a:gd name="connsiteX5" fmla="*/ 796925 w 796925"/>
                <a:gd name="connsiteY5" fmla="*/ 920076 h 921663"/>
                <a:gd name="connsiteX6" fmla="*/ 795338 w 796925"/>
                <a:gd name="connsiteY6" fmla="*/ 381913 h 921663"/>
                <a:gd name="connsiteX7" fmla="*/ 549275 w 796925"/>
                <a:gd name="connsiteY7" fmla="*/ 2500 h 921663"/>
                <a:gd name="connsiteX8" fmla="*/ 334963 w 796925"/>
                <a:gd name="connsiteY8" fmla="*/ 2500 h 921663"/>
                <a:gd name="connsiteX0" fmla="*/ 334963 w 796925"/>
                <a:gd name="connsiteY0" fmla="*/ 0 h 919163"/>
                <a:gd name="connsiteX1" fmla="*/ 338138 w 796925"/>
                <a:gd name="connsiteY1" fmla="*/ 465138 h 919163"/>
                <a:gd name="connsiteX2" fmla="*/ 331788 w 796925"/>
                <a:gd name="connsiteY2" fmla="*/ 669926 h 919163"/>
                <a:gd name="connsiteX3" fmla="*/ 0 w 796925"/>
                <a:gd name="connsiteY3" fmla="*/ 822326 h 919163"/>
                <a:gd name="connsiteX4" fmla="*/ 4763 w 796925"/>
                <a:gd name="connsiteY4" fmla="*/ 919163 h 919163"/>
                <a:gd name="connsiteX5" fmla="*/ 796925 w 796925"/>
                <a:gd name="connsiteY5" fmla="*/ 917576 h 919163"/>
                <a:gd name="connsiteX6" fmla="*/ 795338 w 796925"/>
                <a:gd name="connsiteY6" fmla="*/ 379413 h 919163"/>
                <a:gd name="connsiteX7" fmla="*/ 549275 w 796925"/>
                <a:gd name="connsiteY7" fmla="*/ 0 h 919163"/>
                <a:gd name="connsiteX8" fmla="*/ 334963 w 796925"/>
                <a:gd name="connsiteY8" fmla="*/ 0 h 919163"/>
                <a:gd name="connsiteX0" fmla="*/ 334963 w 796925"/>
                <a:gd name="connsiteY0" fmla="*/ 4233 h 923396"/>
                <a:gd name="connsiteX1" fmla="*/ 338138 w 796925"/>
                <a:gd name="connsiteY1" fmla="*/ 469371 h 923396"/>
                <a:gd name="connsiteX2" fmla="*/ 331788 w 796925"/>
                <a:gd name="connsiteY2" fmla="*/ 674159 h 923396"/>
                <a:gd name="connsiteX3" fmla="*/ 0 w 796925"/>
                <a:gd name="connsiteY3" fmla="*/ 826559 h 923396"/>
                <a:gd name="connsiteX4" fmla="*/ 4763 w 796925"/>
                <a:gd name="connsiteY4" fmla="*/ 923396 h 923396"/>
                <a:gd name="connsiteX5" fmla="*/ 796925 w 796925"/>
                <a:gd name="connsiteY5" fmla="*/ 921809 h 923396"/>
                <a:gd name="connsiteX6" fmla="*/ 795338 w 796925"/>
                <a:gd name="connsiteY6" fmla="*/ 383646 h 923396"/>
                <a:gd name="connsiteX7" fmla="*/ 515409 w 796925"/>
                <a:gd name="connsiteY7" fmla="*/ 0 h 923396"/>
                <a:gd name="connsiteX8" fmla="*/ 334963 w 796925"/>
                <a:gd name="connsiteY8" fmla="*/ 4233 h 923396"/>
                <a:gd name="connsiteX0" fmla="*/ 334963 w 796925"/>
                <a:gd name="connsiteY0" fmla="*/ 0 h 919163"/>
                <a:gd name="connsiteX1" fmla="*/ 338138 w 796925"/>
                <a:gd name="connsiteY1" fmla="*/ 465138 h 919163"/>
                <a:gd name="connsiteX2" fmla="*/ 331788 w 796925"/>
                <a:gd name="connsiteY2" fmla="*/ 669926 h 919163"/>
                <a:gd name="connsiteX3" fmla="*/ 0 w 796925"/>
                <a:gd name="connsiteY3" fmla="*/ 822326 h 919163"/>
                <a:gd name="connsiteX4" fmla="*/ 4763 w 796925"/>
                <a:gd name="connsiteY4" fmla="*/ 919163 h 919163"/>
                <a:gd name="connsiteX5" fmla="*/ 796925 w 796925"/>
                <a:gd name="connsiteY5" fmla="*/ 917576 h 919163"/>
                <a:gd name="connsiteX6" fmla="*/ 795338 w 796925"/>
                <a:gd name="connsiteY6" fmla="*/ 379413 h 919163"/>
                <a:gd name="connsiteX7" fmla="*/ 524934 w 796925"/>
                <a:gd name="connsiteY7" fmla="*/ 5292 h 919163"/>
                <a:gd name="connsiteX8" fmla="*/ 334963 w 796925"/>
                <a:gd name="connsiteY8" fmla="*/ 0 h 919163"/>
                <a:gd name="connsiteX0" fmla="*/ 334963 w 796925"/>
                <a:gd name="connsiteY0" fmla="*/ 1058 h 920221"/>
                <a:gd name="connsiteX1" fmla="*/ 338138 w 796925"/>
                <a:gd name="connsiteY1" fmla="*/ 466196 h 920221"/>
                <a:gd name="connsiteX2" fmla="*/ 331788 w 796925"/>
                <a:gd name="connsiteY2" fmla="*/ 670984 h 920221"/>
                <a:gd name="connsiteX3" fmla="*/ 0 w 796925"/>
                <a:gd name="connsiteY3" fmla="*/ 823384 h 920221"/>
                <a:gd name="connsiteX4" fmla="*/ 4763 w 796925"/>
                <a:gd name="connsiteY4" fmla="*/ 920221 h 920221"/>
                <a:gd name="connsiteX5" fmla="*/ 796925 w 796925"/>
                <a:gd name="connsiteY5" fmla="*/ 918634 h 920221"/>
                <a:gd name="connsiteX6" fmla="*/ 795338 w 796925"/>
                <a:gd name="connsiteY6" fmla="*/ 380471 h 920221"/>
                <a:gd name="connsiteX7" fmla="*/ 524934 w 796925"/>
                <a:gd name="connsiteY7" fmla="*/ 0 h 920221"/>
                <a:gd name="connsiteX8" fmla="*/ 334963 w 796925"/>
                <a:gd name="connsiteY8" fmla="*/ 1058 h 92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925" h="920221">
                  <a:moveTo>
                    <a:pt x="334963" y="1058"/>
                  </a:moveTo>
                  <a:cubicBezTo>
                    <a:pt x="336021" y="155575"/>
                    <a:pt x="337080" y="311679"/>
                    <a:pt x="338138" y="466196"/>
                  </a:cubicBezTo>
                  <a:lnTo>
                    <a:pt x="331788" y="670984"/>
                  </a:lnTo>
                  <a:lnTo>
                    <a:pt x="0" y="823384"/>
                  </a:lnTo>
                  <a:lnTo>
                    <a:pt x="4763" y="920221"/>
                  </a:lnTo>
                  <a:lnTo>
                    <a:pt x="796925" y="918634"/>
                  </a:lnTo>
                  <a:lnTo>
                    <a:pt x="795338" y="380471"/>
                  </a:lnTo>
                  <a:lnTo>
                    <a:pt x="524934" y="0"/>
                  </a:lnTo>
                  <a:lnTo>
                    <a:pt x="334963" y="1058"/>
                  </a:lnTo>
                  <a:close/>
                </a:path>
              </a:pathLst>
            </a:custGeom>
            <a:solidFill>
              <a:srgbClr val="CCE1FC"/>
            </a:solidFill>
            <a:ln>
              <a:noFill/>
            </a:ln>
            <a:effectLst>
              <a:outerShdw blurRad="50800" dist="38100" dir="2700000" algn="tl"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フリーフォーム: 図形 55">
              <a:extLst>
                <a:ext uri="{FF2B5EF4-FFF2-40B4-BE49-F238E27FC236}">
                  <a16:creationId xmlns:a16="http://schemas.microsoft.com/office/drawing/2014/main" id="{BACBF81D-1FF8-4A51-12A2-877FF4AE3F62}"/>
                </a:ext>
              </a:extLst>
            </p:cNvPr>
            <p:cNvSpPr/>
            <p:nvPr/>
          </p:nvSpPr>
          <p:spPr>
            <a:xfrm>
              <a:off x="4435830" y="3174180"/>
              <a:ext cx="428836" cy="890447"/>
            </a:xfrm>
            <a:custGeom>
              <a:avLst/>
              <a:gdLst>
                <a:gd name="connsiteX0" fmla="*/ 0 w 619125"/>
                <a:gd name="connsiteY0" fmla="*/ 238125 h 1101725"/>
                <a:gd name="connsiteX1" fmla="*/ 0 w 619125"/>
                <a:gd name="connsiteY1" fmla="*/ 1101725 h 1101725"/>
                <a:gd name="connsiteX2" fmla="*/ 346075 w 619125"/>
                <a:gd name="connsiteY2" fmla="*/ 1101725 h 1101725"/>
                <a:gd name="connsiteX3" fmla="*/ 346075 w 619125"/>
                <a:gd name="connsiteY3" fmla="*/ 955675 h 1101725"/>
                <a:gd name="connsiteX4" fmla="*/ 619125 w 619125"/>
                <a:gd name="connsiteY4" fmla="*/ 958850 h 1101725"/>
                <a:gd name="connsiteX5" fmla="*/ 612775 w 619125"/>
                <a:gd name="connsiteY5" fmla="*/ 0 h 1101725"/>
                <a:gd name="connsiteX6" fmla="*/ 374650 w 619125"/>
                <a:gd name="connsiteY6" fmla="*/ 0 h 1101725"/>
                <a:gd name="connsiteX7" fmla="*/ 0 w 619125"/>
                <a:gd name="connsiteY7" fmla="*/ 238125 h 1101725"/>
                <a:gd name="connsiteX0" fmla="*/ 0 w 619125"/>
                <a:gd name="connsiteY0" fmla="*/ 238125 h 1101725"/>
                <a:gd name="connsiteX1" fmla="*/ 9525 w 619125"/>
                <a:gd name="connsiteY1" fmla="*/ 1101725 h 1101725"/>
                <a:gd name="connsiteX2" fmla="*/ 346075 w 619125"/>
                <a:gd name="connsiteY2" fmla="*/ 1101725 h 1101725"/>
                <a:gd name="connsiteX3" fmla="*/ 346075 w 619125"/>
                <a:gd name="connsiteY3" fmla="*/ 955675 h 1101725"/>
                <a:gd name="connsiteX4" fmla="*/ 619125 w 619125"/>
                <a:gd name="connsiteY4" fmla="*/ 958850 h 1101725"/>
                <a:gd name="connsiteX5" fmla="*/ 612775 w 619125"/>
                <a:gd name="connsiteY5" fmla="*/ 0 h 1101725"/>
                <a:gd name="connsiteX6" fmla="*/ 374650 w 619125"/>
                <a:gd name="connsiteY6" fmla="*/ 0 h 1101725"/>
                <a:gd name="connsiteX7" fmla="*/ 0 w 619125"/>
                <a:gd name="connsiteY7" fmla="*/ 238125 h 1101725"/>
                <a:gd name="connsiteX0" fmla="*/ 0 w 619125"/>
                <a:gd name="connsiteY0" fmla="*/ 238125 h 1104900"/>
                <a:gd name="connsiteX1" fmla="*/ 4762 w 619125"/>
                <a:gd name="connsiteY1" fmla="*/ 1104900 h 1104900"/>
                <a:gd name="connsiteX2" fmla="*/ 346075 w 619125"/>
                <a:gd name="connsiteY2" fmla="*/ 1101725 h 1104900"/>
                <a:gd name="connsiteX3" fmla="*/ 346075 w 619125"/>
                <a:gd name="connsiteY3" fmla="*/ 955675 h 1104900"/>
                <a:gd name="connsiteX4" fmla="*/ 619125 w 619125"/>
                <a:gd name="connsiteY4" fmla="*/ 958850 h 1104900"/>
                <a:gd name="connsiteX5" fmla="*/ 612775 w 619125"/>
                <a:gd name="connsiteY5" fmla="*/ 0 h 1104900"/>
                <a:gd name="connsiteX6" fmla="*/ 374650 w 619125"/>
                <a:gd name="connsiteY6" fmla="*/ 0 h 1104900"/>
                <a:gd name="connsiteX7" fmla="*/ 0 w 619125"/>
                <a:gd name="connsiteY7" fmla="*/ 238125 h 1104900"/>
                <a:gd name="connsiteX0" fmla="*/ 0 w 619125"/>
                <a:gd name="connsiteY0" fmla="*/ 238125 h 1101725"/>
                <a:gd name="connsiteX1" fmla="*/ 4762 w 619125"/>
                <a:gd name="connsiteY1" fmla="*/ 1098550 h 1101725"/>
                <a:gd name="connsiteX2" fmla="*/ 346075 w 619125"/>
                <a:gd name="connsiteY2" fmla="*/ 1101725 h 1101725"/>
                <a:gd name="connsiteX3" fmla="*/ 346075 w 619125"/>
                <a:gd name="connsiteY3" fmla="*/ 955675 h 1101725"/>
                <a:gd name="connsiteX4" fmla="*/ 619125 w 619125"/>
                <a:gd name="connsiteY4" fmla="*/ 958850 h 1101725"/>
                <a:gd name="connsiteX5" fmla="*/ 612775 w 619125"/>
                <a:gd name="connsiteY5" fmla="*/ 0 h 1101725"/>
                <a:gd name="connsiteX6" fmla="*/ 374650 w 619125"/>
                <a:gd name="connsiteY6" fmla="*/ 0 h 1101725"/>
                <a:gd name="connsiteX7" fmla="*/ 0 w 619125"/>
                <a:gd name="connsiteY7" fmla="*/ 238125 h 1101725"/>
                <a:gd name="connsiteX0" fmla="*/ 0 w 619125"/>
                <a:gd name="connsiteY0" fmla="*/ 238125 h 1098550"/>
                <a:gd name="connsiteX1" fmla="*/ 4762 w 619125"/>
                <a:gd name="connsiteY1" fmla="*/ 1098550 h 1098550"/>
                <a:gd name="connsiteX2" fmla="*/ 342900 w 619125"/>
                <a:gd name="connsiteY2" fmla="*/ 1089025 h 1098550"/>
                <a:gd name="connsiteX3" fmla="*/ 346075 w 619125"/>
                <a:gd name="connsiteY3" fmla="*/ 955675 h 1098550"/>
                <a:gd name="connsiteX4" fmla="*/ 619125 w 619125"/>
                <a:gd name="connsiteY4" fmla="*/ 958850 h 1098550"/>
                <a:gd name="connsiteX5" fmla="*/ 612775 w 619125"/>
                <a:gd name="connsiteY5" fmla="*/ 0 h 1098550"/>
                <a:gd name="connsiteX6" fmla="*/ 374650 w 619125"/>
                <a:gd name="connsiteY6" fmla="*/ 0 h 1098550"/>
                <a:gd name="connsiteX7" fmla="*/ 0 w 619125"/>
                <a:gd name="connsiteY7" fmla="*/ 238125 h 1098550"/>
                <a:gd name="connsiteX0" fmla="*/ 0 w 619125"/>
                <a:gd name="connsiteY0" fmla="*/ 238125 h 1089025"/>
                <a:gd name="connsiteX1" fmla="*/ 4762 w 619125"/>
                <a:gd name="connsiteY1" fmla="*/ 1082675 h 1089025"/>
                <a:gd name="connsiteX2" fmla="*/ 342900 w 619125"/>
                <a:gd name="connsiteY2" fmla="*/ 1089025 h 1089025"/>
                <a:gd name="connsiteX3" fmla="*/ 346075 w 619125"/>
                <a:gd name="connsiteY3" fmla="*/ 955675 h 1089025"/>
                <a:gd name="connsiteX4" fmla="*/ 619125 w 619125"/>
                <a:gd name="connsiteY4" fmla="*/ 958850 h 1089025"/>
                <a:gd name="connsiteX5" fmla="*/ 612775 w 619125"/>
                <a:gd name="connsiteY5" fmla="*/ 0 h 1089025"/>
                <a:gd name="connsiteX6" fmla="*/ 374650 w 619125"/>
                <a:gd name="connsiteY6" fmla="*/ 0 h 1089025"/>
                <a:gd name="connsiteX7" fmla="*/ 0 w 619125"/>
                <a:gd name="connsiteY7" fmla="*/ 238125 h 1089025"/>
                <a:gd name="connsiteX0" fmla="*/ 0 w 619125"/>
                <a:gd name="connsiteY0" fmla="*/ 238125 h 1089025"/>
                <a:gd name="connsiteX1" fmla="*/ 4762 w 619125"/>
                <a:gd name="connsiteY1" fmla="*/ 1089025 h 1089025"/>
                <a:gd name="connsiteX2" fmla="*/ 342900 w 619125"/>
                <a:gd name="connsiteY2" fmla="*/ 1089025 h 1089025"/>
                <a:gd name="connsiteX3" fmla="*/ 346075 w 619125"/>
                <a:gd name="connsiteY3" fmla="*/ 955675 h 1089025"/>
                <a:gd name="connsiteX4" fmla="*/ 619125 w 619125"/>
                <a:gd name="connsiteY4" fmla="*/ 958850 h 1089025"/>
                <a:gd name="connsiteX5" fmla="*/ 612775 w 619125"/>
                <a:gd name="connsiteY5" fmla="*/ 0 h 1089025"/>
                <a:gd name="connsiteX6" fmla="*/ 374650 w 619125"/>
                <a:gd name="connsiteY6" fmla="*/ 0 h 1089025"/>
                <a:gd name="connsiteX7" fmla="*/ 0 w 619125"/>
                <a:gd name="connsiteY7" fmla="*/ 238125 h 1089025"/>
                <a:gd name="connsiteX0" fmla="*/ 0 w 619125"/>
                <a:gd name="connsiteY0" fmla="*/ 238125 h 1089025"/>
                <a:gd name="connsiteX1" fmla="*/ 4762 w 619125"/>
                <a:gd name="connsiteY1" fmla="*/ 1089025 h 1089025"/>
                <a:gd name="connsiteX2" fmla="*/ 342900 w 619125"/>
                <a:gd name="connsiteY2" fmla="*/ 1089025 h 1089025"/>
                <a:gd name="connsiteX3" fmla="*/ 346075 w 619125"/>
                <a:gd name="connsiteY3" fmla="*/ 955675 h 1089025"/>
                <a:gd name="connsiteX4" fmla="*/ 619125 w 619125"/>
                <a:gd name="connsiteY4" fmla="*/ 958850 h 1089025"/>
                <a:gd name="connsiteX5" fmla="*/ 612775 w 619125"/>
                <a:gd name="connsiteY5" fmla="*/ 0 h 1089025"/>
                <a:gd name="connsiteX6" fmla="*/ 125412 w 619125"/>
                <a:gd name="connsiteY6" fmla="*/ 155575 h 1089025"/>
                <a:gd name="connsiteX7" fmla="*/ 0 w 619125"/>
                <a:gd name="connsiteY7" fmla="*/ 238125 h 1089025"/>
                <a:gd name="connsiteX0" fmla="*/ 0 w 619125"/>
                <a:gd name="connsiteY0" fmla="*/ 82550 h 933450"/>
                <a:gd name="connsiteX1" fmla="*/ 4762 w 619125"/>
                <a:gd name="connsiteY1" fmla="*/ 933450 h 933450"/>
                <a:gd name="connsiteX2" fmla="*/ 342900 w 619125"/>
                <a:gd name="connsiteY2" fmla="*/ 933450 h 933450"/>
                <a:gd name="connsiteX3" fmla="*/ 346075 w 619125"/>
                <a:gd name="connsiteY3" fmla="*/ 800100 h 933450"/>
                <a:gd name="connsiteX4" fmla="*/ 619125 w 619125"/>
                <a:gd name="connsiteY4" fmla="*/ 803275 h 933450"/>
                <a:gd name="connsiteX5" fmla="*/ 463550 w 619125"/>
                <a:gd name="connsiteY5" fmla="*/ 20638 h 933450"/>
                <a:gd name="connsiteX6" fmla="*/ 125412 w 619125"/>
                <a:gd name="connsiteY6" fmla="*/ 0 h 933450"/>
                <a:gd name="connsiteX7" fmla="*/ 0 w 619125"/>
                <a:gd name="connsiteY7" fmla="*/ 82550 h 933450"/>
                <a:gd name="connsiteX0" fmla="*/ 0 w 464021"/>
                <a:gd name="connsiteY0" fmla="*/ 82550 h 933450"/>
                <a:gd name="connsiteX1" fmla="*/ 4762 w 464021"/>
                <a:gd name="connsiteY1" fmla="*/ 933450 h 933450"/>
                <a:gd name="connsiteX2" fmla="*/ 342900 w 464021"/>
                <a:gd name="connsiteY2" fmla="*/ 933450 h 933450"/>
                <a:gd name="connsiteX3" fmla="*/ 346075 w 464021"/>
                <a:gd name="connsiteY3" fmla="*/ 800100 h 933450"/>
                <a:gd name="connsiteX4" fmla="*/ 461962 w 464021"/>
                <a:gd name="connsiteY4" fmla="*/ 796925 h 933450"/>
                <a:gd name="connsiteX5" fmla="*/ 463550 w 464021"/>
                <a:gd name="connsiteY5" fmla="*/ 20638 h 933450"/>
                <a:gd name="connsiteX6" fmla="*/ 125412 w 464021"/>
                <a:gd name="connsiteY6" fmla="*/ 0 h 933450"/>
                <a:gd name="connsiteX7" fmla="*/ 0 w 464021"/>
                <a:gd name="connsiteY7" fmla="*/ 82550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021" h="933450">
                  <a:moveTo>
                    <a:pt x="0" y="82550"/>
                  </a:moveTo>
                  <a:cubicBezTo>
                    <a:pt x="1587" y="371475"/>
                    <a:pt x="3175" y="644525"/>
                    <a:pt x="4762" y="933450"/>
                  </a:cubicBezTo>
                  <a:lnTo>
                    <a:pt x="342900" y="933450"/>
                  </a:lnTo>
                  <a:cubicBezTo>
                    <a:pt x="343958" y="889000"/>
                    <a:pt x="345017" y="844550"/>
                    <a:pt x="346075" y="800100"/>
                  </a:cubicBezTo>
                  <a:lnTo>
                    <a:pt x="461962" y="796925"/>
                  </a:lnTo>
                  <a:cubicBezTo>
                    <a:pt x="459845" y="477308"/>
                    <a:pt x="465667" y="340255"/>
                    <a:pt x="463550" y="20638"/>
                  </a:cubicBezTo>
                  <a:lnTo>
                    <a:pt x="125412" y="0"/>
                  </a:lnTo>
                  <a:lnTo>
                    <a:pt x="0" y="82550"/>
                  </a:lnTo>
                  <a:close/>
                </a:path>
              </a:pathLst>
            </a:custGeom>
            <a:solidFill>
              <a:srgbClr val="CCE1FC"/>
            </a:solidFill>
            <a:ln>
              <a:noFill/>
            </a:ln>
            <a:effectLst>
              <a:outerShdw blurRad="50800" dist="38100" dir="2700000" algn="tl"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リーフォーム: 図形 56">
              <a:extLst>
                <a:ext uri="{FF2B5EF4-FFF2-40B4-BE49-F238E27FC236}">
                  <a16:creationId xmlns:a16="http://schemas.microsoft.com/office/drawing/2014/main" id="{001C1E01-A306-AD4F-4AD2-12025C0625A2}"/>
                </a:ext>
              </a:extLst>
            </p:cNvPr>
            <p:cNvSpPr/>
            <p:nvPr/>
          </p:nvSpPr>
          <p:spPr>
            <a:xfrm>
              <a:off x="4292050" y="4095019"/>
              <a:ext cx="463611" cy="993289"/>
            </a:xfrm>
            <a:custGeom>
              <a:avLst/>
              <a:gdLst>
                <a:gd name="connsiteX0" fmla="*/ 6350 w 558800"/>
                <a:gd name="connsiteY0" fmla="*/ 9525 h 981075"/>
                <a:gd name="connsiteX1" fmla="*/ 0 w 558800"/>
                <a:gd name="connsiteY1" fmla="*/ 981075 h 981075"/>
                <a:gd name="connsiteX2" fmla="*/ 314325 w 558800"/>
                <a:gd name="connsiteY2" fmla="*/ 977900 h 981075"/>
                <a:gd name="connsiteX3" fmla="*/ 558800 w 558800"/>
                <a:gd name="connsiteY3" fmla="*/ 755650 h 981075"/>
                <a:gd name="connsiteX4" fmla="*/ 549275 w 558800"/>
                <a:gd name="connsiteY4" fmla="*/ 0 h 981075"/>
                <a:gd name="connsiteX5" fmla="*/ 6350 w 558800"/>
                <a:gd name="connsiteY5" fmla="*/ 9525 h 981075"/>
                <a:gd name="connsiteX0" fmla="*/ 6350 w 558800"/>
                <a:gd name="connsiteY0" fmla="*/ 658 h 972208"/>
                <a:gd name="connsiteX1" fmla="*/ 0 w 558800"/>
                <a:gd name="connsiteY1" fmla="*/ 972208 h 972208"/>
                <a:gd name="connsiteX2" fmla="*/ 314325 w 558800"/>
                <a:gd name="connsiteY2" fmla="*/ 969033 h 972208"/>
                <a:gd name="connsiteX3" fmla="*/ 558800 w 558800"/>
                <a:gd name="connsiteY3" fmla="*/ 746783 h 972208"/>
                <a:gd name="connsiteX4" fmla="*/ 555625 w 558800"/>
                <a:gd name="connsiteY4" fmla="*/ 3833 h 972208"/>
                <a:gd name="connsiteX5" fmla="*/ 6350 w 558800"/>
                <a:gd name="connsiteY5" fmla="*/ 658 h 972208"/>
                <a:gd name="connsiteX0" fmla="*/ 6350 w 558800"/>
                <a:gd name="connsiteY0" fmla="*/ 916 h 972466"/>
                <a:gd name="connsiteX1" fmla="*/ 0 w 558800"/>
                <a:gd name="connsiteY1" fmla="*/ 972466 h 972466"/>
                <a:gd name="connsiteX2" fmla="*/ 314325 w 558800"/>
                <a:gd name="connsiteY2" fmla="*/ 969291 h 972466"/>
                <a:gd name="connsiteX3" fmla="*/ 558800 w 558800"/>
                <a:gd name="connsiteY3" fmla="*/ 747041 h 972466"/>
                <a:gd name="connsiteX4" fmla="*/ 498475 w 558800"/>
                <a:gd name="connsiteY4" fmla="*/ 916 h 972466"/>
                <a:gd name="connsiteX5" fmla="*/ 6350 w 558800"/>
                <a:gd name="connsiteY5" fmla="*/ 916 h 972466"/>
                <a:gd name="connsiteX0" fmla="*/ 6350 w 511175"/>
                <a:gd name="connsiteY0" fmla="*/ 916 h 972466"/>
                <a:gd name="connsiteX1" fmla="*/ 0 w 511175"/>
                <a:gd name="connsiteY1" fmla="*/ 972466 h 972466"/>
                <a:gd name="connsiteX2" fmla="*/ 314325 w 511175"/>
                <a:gd name="connsiteY2" fmla="*/ 969291 h 972466"/>
                <a:gd name="connsiteX3" fmla="*/ 511175 w 511175"/>
                <a:gd name="connsiteY3" fmla="*/ 785141 h 972466"/>
                <a:gd name="connsiteX4" fmla="*/ 498475 w 511175"/>
                <a:gd name="connsiteY4" fmla="*/ 916 h 972466"/>
                <a:gd name="connsiteX5" fmla="*/ 6350 w 511175"/>
                <a:gd name="connsiteY5" fmla="*/ 916 h 972466"/>
                <a:gd name="connsiteX0" fmla="*/ 6350 w 501650"/>
                <a:gd name="connsiteY0" fmla="*/ 916 h 972466"/>
                <a:gd name="connsiteX1" fmla="*/ 0 w 501650"/>
                <a:gd name="connsiteY1" fmla="*/ 972466 h 972466"/>
                <a:gd name="connsiteX2" fmla="*/ 314325 w 501650"/>
                <a:gd name="connsiteY2" fmla="*/ 969291 h 972466"/>
                <a:gd name="connsiteX3" fmla="*/ 501650 w 501650"/>
                <a:gd name="connsiteY3" fmla="*/ 785141 h 972466"/>
                <a:gd name="connsiteX4" fmla="*/ 498475 w 501650"/>
                <a:gd name="connsiteY4" fmla="*/ 916 h 972466"/>
                <a:gd name="connsiteX5" fmla="*/ 6350 w 501650"/>
                <a:gd name="connsiteY5" fmla="*/ 916 h 972466"/>
                <a:gd name="connsiteX0" fmla="*/ 6350 w 501650"/>
                <a:gd name="connsiteY0" fmla="*/ 916 h 1041258"/>
                <a:gd name="connsiteX1" fmla="*/ 0 w 501650"/>
                <a:gd name="connsiteY1" fmla="*/ 972466 h 1041258"/>
                <a:gd name="connsiteX2" fmla="*/ 310091 w 501650"/>
                <a:gd name="connsiteY2" fmla="*/ 1041258 h 1041258"/>
                <a:gd name="connsiteX3" fmla="*/ 501650 w 501650"/>
                <a:gd name="connsiteY3" fmla="*/ 785141 h 1041258"/>
                <a:gd name="connsiteX4" fmla="*/ 498475 w 501650"/>
                <a:gd name="connsiteY4" fmla="*/ 916 h 1041258"/>
                <a:gd name="connsiteX5" fmla="*/ 6350 w 501650"/>
                <a:gd name="connsiteY5" fmla="*/ 916 h 1041258"/>
                <a:gd name="connsiteX0" fmla="*/ 6350 w 501650"/>
                <a:gd name="connsiteY0" fmla="*/ 916 h 1041258"/>
                <a:gd name="connsiteX1" fmla="*/ 0 w 501650"/>
                <a:gd name="connsiteY1" fmla="*/ 1038083 h 1041258"/>
                <a:gd name="connsiteX2" fmla="*/ 310091 w 501650"/>
                <a:gd name="connsiteY2" fmla="*/ 1041258 h 1041258"/>
                <a:gd name="connsiteX3" fmla="*/ 501650 w 501650"/>
                <a:gd name="connsiteY3" fmla="*/ 785141 h 1041258"/>
                <a:gd name="connsiteX4" fmla="*/ 498475 w 501650"/>
                <a:gd name="connsiteY4" fmla="*/ 916 h 1041258"/>
                <a:gd name="connsiteX5" fmla="*/ 6350 w 501650"/>
                <a:gd name="connsiteY5" fmla="*/ 916 h 104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1650" h="1041258">
                  <a:moveTo>
                    <a:pt x="6350" y="916"/>
                  </a:moveTo>
                  <a:cubicBezTo>
                    <a:pt x="4233" y="324766"/>
                    <a:pt x="2117" y="714233"/>
                    <a:pt x="0" y="1038083"/>
                  </a:cubicBezTo>
                  <a:lnTo>
                    <a:pt x="310091" y="1041258"/>
                  </a:lnTo>
                  <a:lnTo>
                    <a:pt x="501650" y="785141"/>
                  </a:lnTo>
                  <a:cubicBezTo>
                    <a:pt x="500592" y="537491"/>
                    <a:pt x="499533" y="248566"/>
                    <a:pt x="498475" y="916"/>
                  </a:cubicBezTo>
                  <a:cubicBezTo>
                    <a:pt x="317500" y="4091"/>
                    <a:pt x="187325" y="-2259"/>
                    <a:pt x="6350" y="916"/>
                  </a:cubicBezTo>
                  <a:close/>
                </a:path>
              </a:pathLst>
            </a:custGeom>
            <a:solidFill>
              <a:srgbClr val="CCE1FC"/>
            </a:solidFill>
            <a:ln>
              <a:noFill/>
            </a:ln>
            <a:effectLst>
              <a:outerShdw blurRad="50800" dist="38100" dir="2700000" algn="tl"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フリーフォーム: 図形 57">
              <a:extLst>
                <a:ext uri="{FF2B5EF4-FFF2-40B4-BE49-F238E27FC236}">
                  <a16:creationId xmlns:a16="http://schemas.microsoft.com/office/drawing/2014/main" id="{C495D018-8059-843D-A223-075350DFE8A6}"/>
                </a:ext>
              </a:extLst>
            </p:cNvPr>
            <p:cNvSpPr/>
            <p:nvPr/>
          </p:nvSpPr>
          <p:spPr>
            <a:xfrm>
              <a:off x="3515421" y="4655067"/>
              <a:ext cx="736533" cy="476738"/>
            </a:xfrm>
            <a:custGeom>
              <a:avLst/>
              <a:gdLst>
                <a:gd name="connsiteX0" fmla="*/ 0 w 796925"/>
                <a:gd name="connsiteY0" fmla="*/ 6350 h 533400"/>
                <a:gd name="connsiteX1" fmla="*/ 9525 w 796925"/>
                <a:gd name="connsiteY1" fmla="*/ 396875 h 533400"/>
                <a:gd name="connsiteX2" fmla="*/ 203200 w 796925"/>
                <a:gd name="connsiteY2" fmla="*/ 533400 h 533400"/>
                <a:gd name="connsiteX3" fmla="*/ 790575 w 796925"/>
                <a:gd name="connsiteY3" fmla="*/ 530225 h 533400"/>
                <a:gd name="connsiteX4" fmla="*/ 796925 w 796925"/>
                <a:gd name="connsiteY4" fmla="*/ 0 h 533400"/>
                <a:gd name="connsiteX5" fmla="*/ 0 w 796925"/>
                <a:gd name="connsiteY5" fmla="*/ 6350 h 533400"/>
                <a:gd name="connsiteX0" fmla="*/ 0 w 796925"/>
                <a:gd name="connsiteY0" fmla="*/ 6350 h 533400"/>
                <a:gd name="connsiteX1" fmla="*/ 9525 w 796925"/>
                <a:gd name="connsiteY1" fmla="*/ 396875 h 533400"/>
                <a:gd name="connsiteX2" fmla="*/ 396240 w 796925"/>
                <a:gd name="connsiteY2" fmla="*/ 533400 h 533400"/>
                <a:gd name="connsiteX3" fmla="*/ 790575 w 796925"/>
                <a:gd name="connsiteY3" fmla="*/ 530225 h 533400"/>
                <a:gd name="connsiteX4" fmla="*/ 796925 w 796925"/>
                <a:gd name="connsiteY4" fmla="*/ 0 h 533400"/>
                <a:gd name="connsiteX5" fmla="*/ 0 w 796925"/>
                <a:gd name="connsiteY5" fmla="*/ 6350 h 533400"/>
                <a:gd name="connsiteX0" fmla="*/ 0 w 796925"/>
                <a:gd name="connsiteY0" fmla="*/ 6350 h 533400"/>
                <a:gd name="connsiteX1" fmla="*/ 9525 w 796925"/>
                <a:gd name="connsiteY1" fmla="*/ 325358 h 533400"/>
                <a:gd name="connsiteX2" fmla="*/ 396240 w 796925"/>
                <a:gd name="connsiteY2" fmla="*/ 533400 h 533400"/>
                <a:gd name="connsiteX3" fmla="*/ 790575 w 796925"/>
                <a:gd name="connsiteY3" fmla="*/ 530225 h 533400"/>
                <a:gd name="connsiteX4" fmla="*/ 796925 w 796925"/>
                <a:gd name="connsiteY4" fmla="*/ 0 h 533400"/>
                <a:gd name="connsiteX5" fmla="*/ 0 w 796925"/>
                <a:gd name="connsiteY5" fmla="*/ 6350 h 533400"/>
                <a:gd name="connsiteX0" fmla="*/ 0 w 796925"/>
                <a:gd name="connsiteY0" fmla="*/ 6350 h 530225"/>
                <a:gd name="connsiteX1" fmla="*/ 9525 w 796925"/>
                <a:gd name="connsiteY1" fmla="*/ 325358 h 530225"/>
                <a:gd name="connsiteX2" fmla="*/ 72690 w 796925"/>
                <a:gd name="connsiteY2" fmla="*/ 355725 h 530225"/>
                <a:gd name="connsiteX3" fmla="*/ 790575 w 796925"/>
                <a:gd name="connsiteY3" fmla="*/ 530225 h 530225"/>
                <a:gd name="connsiteX4" fmla="*/ 796925 w 796925"/>
                <a:gd name="connsiteY4" fmla="*/ 0 h 530225"/>
                <a:gd name="connsiteX5" fmla="*/ 0 w 796925"/>
                <a:gd name="connsiteY5" fmla="*/ 6350 h 530225"/>
                <a:gd name="connsiteX0" fmla="*/ 0 w 796925"/>
                <a:gd name="connsiteY0" fmla="*/ 6350 h 355902"/>
                <a:gd name="connsiteX1" fmla="*/ 9525 w 796925"/>
                <a:gd name="connsiteY1" fmla="*/ 325358 h 355902"/>
                <a:gd name="connsiteX2" fmla="*/ 72690 w 796925"/>
                <a:gd name="connsiteY2" fmla="*/ 355725 h 355902"/>
                <a:gd name="connsiteX3" fmla="*/ 795357 w 796925"/>
                <a:gd name="connsiteY3" fmla="*/ 355902 h 355902"/>
                <a:gd name="connsiteX4" fmla="*/ 796925 w 796925"/>
                <a:gd name="connsiteY4" fmla="*/ 0 h 355902"/>
                <a:gd name="connsiteX5" fmla="*/ 0 w 796925"/>
                <a:gd name="connsiteY5" fmla="*/ 6350 h 355902"/>
                <a:gd name="connsiteX0" fmla="*/ 0 w 796925"/>
                <a:gd name="connsiteY0" fmla="*/ 4115 h 355902"/>
                <a:gd name="connsiteX1" fmla="*/ 9525 w 796925"/>
                <a:gd name="connsiteY1" fmla="*/ 325358 h 355902"/>
                <a:gd name="connsiteX2" fmla="*/ 72690 w 796925"/>
                <a:gd name="connsiteY2" fmla="*/ 355725 h 355902"/>
                <a:gd name="connsiteX3" fmla="*/ 795357 w 796925"/>
                <a:gd name="connsiteY3" fmla="*/ 355902 h 355902"/>
                <a:gd name="connsiteX4" fmla="*/ 796925 w 796925"/>
                <a:gd name="connsiteY4" fmla="*/ 0 h 355902"/>
                <a:gd name="connsiteX5" fmla="*/ 0 w 796925"/>
                <a:gd name="connsiteY5" fmla="*/ 4115 h 355902"/>
                <a:gd name="connsiteX0" fmla="*/ 38 w 796963"/>
                <a:gd name="connsiteY0" fmla="*/ 4115 h 355902"/>
                <a:gd name="connsiteX1" fmla="*/ 0 w 796963"/>
                <a:gd name="connsiteY1" fmla="*/ 325358 h 355902"/>
                <a:gd name="connsiteX2" fmla="*/ 72728 w 796963"/>
                <a:gd name="connsiteY2" fmla="*/ 355725 h 355902"/>
                <a:gd name="connsiteX3" fmla="*/ 795395 w 796963"/>
                <a:gd name="connsiteY3" fmla="*/ 355902 h 355902"/>
                <a:gd name="connsiteX4" fmla="*/ 796963 w 796963"/>
                <a:gd name="connsiteY4" fmla="*/ 0 h 355902"/>
                <a:gd name="connsiteX5" fmla="*/ 38 w 796963"/>
                <a:gd name="connsiteY5" fmla="*/ 4115 h 355902"/>
                <a:gd name="connsiteX0" fmla="*/ 38 w 800151"/>
                <a:gd name="connsiteY0" fmla="*/ 0 h 351787"/>
                <a:gd name="connsiteX1" fmla="*/ 0 w 800151"/>
                <a:gd name="connsiteY1" fmla="*/ 321243 h 351787"/>
                <a:gd name="connsiteX2" fmla="*/ 72728 w 800151"/>
                <a:gd name="connsiteY2" fmla="*/ 351610 h 351787"/>
                <a:gd name="connsiteX3" fmla="*/ 795395 w 800151"/>
                <a:gd name="connsiteY3" fmla="*/ 351787 h 351787"/>
                <a:gd name="connsiteX4" fmla="*/ 800151 w 800151"/>
                <a:gd name="connsiteY4" fmla="*/ 2590 h 351787"/>
                <a:gd name="connsiteX5" fmla="*/ 38 w 800151"/>
                <a:gd name="connsiteY5" fmla="*/ 0 h 3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51" h="351787">
                  <a:moveTo>
                    <a:pt x="38" y="0"/>
                  </a:moveTo>
                  <a:cubicBezTo>
                    <a:pt x="25" y="107081"/>
                    <a:pt x="13" y="214162"/>
                    <a:pt x="0" y="321243"/>
                  </a:cubicBezTo>
                  <a:lnTo>
                    <a:pt x="72728" y="351610"/>
                  </a:lnTo>
                  <a:lnTo>
                    <a:pt x="795395" y="351787"/>
                  </a:lnTo>
                  <a:cubicBezTo>
                    <a:pt x="797512" y="175045"/>
                    <a:pt x="798034" y="179332"/>
                    <a:pt x="800151" y="2590"/>
                  </a:cubicBezTo>
                  <a:lnTo>
                    <a:pt x="38" y="0"/>
                  </a:lnTo>
                  <a:close/>
                </a:path>
              </a:pathLst>
            </a:custGeom>
            <a:solidFill>
              <a:srgbClr val="CCE1FC"/>
            </a:solidFill>
            <a:ln>
              <a:noFill/>
            </a:ln>
            <a:effectLst>
              <a:outerShdw blurRad="50800" dist="38100" dir="2700000" algn="tl"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フリーフォーム: 図形 65">
              <a:extLst>
                <a:ext uri="{FF2B5EF4-FFF2-40B4-BE49-F238E27FC236}">
                  <a16:creationId xmlns:a16="http://schemas.microsoft.com/office/drawing/2014/main" id="{34A882DE-7566-9A0B-4510-1363431C6CE3}"/>
                </a:ext>
              </a:extLst>
            </p:cNvPr>
            <p:cNvSpPr/>
            <p:nvPr/>
          </p:nvSpPr>
          <p:spPr>
            <a:xfrm>
              <a:off x="3057712" y="4218154"/>
              <a:ext cx="375584" cy="407870"/>
            </a:xfrm>
            <a:custGeom>
              <a:avLst/>
              <a:gdLst>
                <a:gd name="connsiteX0" fmla="*/ 406400 w 406400"/>
                <a:gd name="connsiteY0" fmla="*/ 0 h 427567"/>
                <a:gd name="connsiteX1" fmla="*/ 306917 w 406400"/>
                <a:gd name="connsiteY1" fmla="*/ 0 h 427567"/>
                <a:gd name="connsiteX2" fmla="*/ 0 w 406400"/>
                <a:gd name="connsiteY2" fmla="*/ 220134 h 427567"/>
                <a:gd name="connsiteX3" fmla="*/ 4234 w 406400"/>
                <a:gd name="connsiteY3" fmla="*/ 419100 h 427567"/>
                <a:gd name="connsiteX4" fmla="*/ 300567 w 406400"/>
                <a:gd name="connsiteY4" fmla="*/ 427567 h 427567"/>
                <a:gd name="connsiteX5" fmla="*/ 296334 w 406400"/>
                <a:gd name="connsiteY5" fmla="*/ 209550 h 427567"/>
                <a:gd name="connsiteX6" fmla="*/ 406400 w 406400"/>
                <a:gd name="connsiteY6" fmla="*/ 0 h 42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400" h="427567">
                  <a:moveTo>
                    <a:pt x="406400" y="0"/>
                  </a:moveTo>
                  <a:lnTo>
                    <a:pt x="306917" y="0"/>
                  </a:lnTo>
                  <a:lnTo>
                    <a:pt x="0" y="220134"/>
                  </a:lnTo>
                  <a:cubicBezTo>
                    <a:pt x="1411" y="286456"/>
                    <a:pt x="2823" y="352778"/>
                    <a:pt x="4234" y="419100"/>
                  </a:cubicBezTo>
                  <a:lnTo>
                    <a:pt x="300567" y="427567"/>
                  </a:lnTo>
                  <a:lnTo>
                    <a:pt x="296334" y="209550"/>
                  </a:lnTo>
                  <a:lnTo>
                    <a:pt x="406400" y="0"/>
                  </a:lnTo>
                  <a:close/>
                </a:path>
              </a:pathLst>
            </a:custGeom>
            <a:solidFill>
              <a:srgbClr val="CCE1FC"/>
            </a:solidFill>
            <a:ln>
              <a:noFill/>
            </a:ln>
            <a:effectLst>
              <a:outerShdw blurRad="50800" dist="38100" dir="2700000" algn="tl"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フリーフォーム: 図形 66">
              <a:extLst>
                <a:ext uri="{FF2B5EF4-FFF2-40B4-BE49-F238E27FC236}">
                  <a16:creationId xmlns:a16="http://schemas.microsoft.com/office/drawing/2014/main" id="{A9C75393-769E-3345-72FF-201B6821E647}"/>
                </a:ext>
              </a:extLst>
            </p:cNvPr>
            <p:cNvSpPr/>
            <p:nvPr/>
          </p:nvSpPr>
          <p:spPr>
            <a:xfrm>
              <a:off x="1950034" y="4425623"/>
              <a:ext cx="683191" cy="349818"/>
            </a:xfrm>
            <a:custGeom>
              <a:avLst/>
              <a:gdLst>
                <a:gd name="connsiteX0" fmla="*/ 12700 w 905934"/>
                <a:gd name="connsiteY0" fmla="*/ 16934 h 372534"/>
                <a:gd name="connsiteX1" fmla="*/ 673100 w 905934"/>
                <a:gd name="connsiteY1" fmla="*/ 0 h 372534"/>
                <a:gd name="connsiteX2" fmla="*/ 901700 w 905934"/>
                <a:gd name="connsiteY2" fmla="*/ 203200 h 372534"/>
                <a:gd name="connsiteX3" fmla="*/ 905934 w 905934"/>
                <a:gd name="connsiteY3" fmla="*/ 372534 h 372534"/>
                <a:gd name="connsiteX4" fmla="*/ 0 w 905934"/>
                <a:gd name="connsiteY4" fmla="*/ 359834 h 372534"/>
                <a:gd name="connsiteX5" fmla="*/ 12700 w 905934"/>
                <a:gd name="connsiteY5" fmla="*/ 16934 h 372534"/>
                <a:gd name="connsiteX0" fmla="*/ 4643 w 908461"/>
                <a:gd name="connsiteY0" fmla="*/ 0 h 376767"/>
                <a:gd name="connsiteX1" fmla="*/ 675627 w 908461"/>
                <a:gd name="connsiteY1" fmla="*/ 4233 h 376767"/>
                <a:gd name="connsiteX2" fmla="*/ 904227 w 908461"/>
                <a:gd name="connsiteY2" fmla="*/ 207433 h 376767"/>
                <a:gd name="connsiteX3" fmla="*/ 908461 w 908461"/>
                <a:gd name="connsiteY3" fmla="*/ 376767 h 376767"/>
                <a:gd name="connsiteX4" fmla="*/ 2527 w 908461"/>
                <a:gd name="connsiteY4" fmla="*/ 364067 h 376767"/>
                <a:gd name="connsiteX5" fmla="*/ 4643 w 908461"/>
                <a:gd name="connsiteY5" fmla="*/ 0 h 376767"/>
                <a:gd name="connsiteX0" fmla="*/ 2116 w 905934"/>
                <a:gd name="connsiteY0" fmla="*/ 0 h 376767"/>
                <a:gd name="connsiteX1" fmla="*/ 673100 w 905934"/>
                <a:gd name="connsiteY1" fmla="*/ 4233 h 376767"/>
                <a:gd name="connsiteX2" fmla="*/ 901700 w 905934"/>
                <a:gd name="connsiteY2" fmla="*/ 207433 h 376767"/>
                <a:gd name="connsiteX3" fmla="*/ 905934 w 905934"/>
                <a:gd name="connsiteY3" fmla="*/ 376767 h 376767"/>
                <a:gd name="connsiteX4" fmla="*/ 0 w 905934"/>
                <a:gd name="connsiteY4" fmla="*/ 364067 h 376767"/>
                <a:gd name="connsiteX5" fmla="*/ 2116 w 905934"/>
                <a:gd name="connsiteY5" fmla="*/ 0 h 376767"/>
                <a:gd name="connsiteX0" fmla="*/ 2116 w 901700"/>
                <a:gd name="connsiteY0" fmla="*/ 0 h 368300"/>
                <a:gd name="connsiteX1" fmla="*/ 673100 w 901700"/>
                <a:gd name="connsiteY1" fmla="*/ 4233 h 368300"/>
                <a:gd name="connsiteX2" fmla="*/ 901700 w 901700"/>
                <a:gd name="connsiteY2" fmla="*/ 207433 h 368300"/>
                <a:gd name="connsiteX3" fmla="*/ 897467 w 901700"/>
                <a:gd name="connsiteY3" fmla="*/ 368300 h 368300"/>
                <a:gd name="connsiteX4" fmla="*/ 0 w 901700"/>
                <a:gd name="connsiteY4" fmla="*/ 364067 h 368300"/>
                <a:gd name="connsiteX5" fmla="*/ 2116 w 901700"/>
                <a:gd name="connsiteY5" fmla="*/ 0 h 368300"/>
                <a:gd name="connsiteX0" fmla="*/ 162454 w 901700"/>
                <a:gd name="connsiteY0" fmla="*/ 0 h 366712"/>
                <a:gd name="connsiteX1" fmla="*/ 673100 w 901700"/>
                <a:gd name="connsiteY1" fmla="*/ 2645 h 366712"/>
                <a:gd name="connsiteX2" fmla="*/ 901700 w 901700"/>
                <a:gd name="connsiteY2" fmla="*/ 205845 h 366712"/>
                <a:gd name="connsiteX3" fmla="*/ 897467 w 901700"/>
                <a:gd name="connsiteY3" fmla="*/ 366712 h 366712"/>
                <a:gd name="connsiteX4" fmla="*/ 0 w 901700"/>
                <a:gd name="connsiteY4" fmla="*/ 362479 h 366712"/>
                <a:gd name="connsiteX5" fmla="*/ 162454 w 901700"/>
                <a:gd name="connsiteY5" fmla="*/ 0 h 366712"/>
                <a:gd name="connsiteX0" fmla="*/ 0 w 739246"/>
                <a:gd name="connsiteY0" fmla="*/ 0 h 366712"/>
                <a:gd name="connsiteX1" fmla="*/ 510646 w 739246"/>
                <a:gd name="connsiteY1" fmla="*/ 2645 h 366712"/>
                <a:gd name="connsiteX2" fmla="*/ 739246 w 739246"/>
                <a:gd name="connsiteY2" fmla="*/ 205845 h 366712"/>
                <a:gd name="connsiteX3" fmla="*/ 735013 w 739246"/>
                <a:gd name="connsiteY3" fmla="*/ 366712 h 366712"/>
                <a:gd name="connsiteX4" fmla="*/ 1059 w 739246"/>
                <a:gd name="connsiteY4" fmla="*/ 364067 h 366712"/>
                <a:gd name="connsiteX5" fmla="*/ 0 w 739246"/>
                <a:gd name="connsiteY5" fmla="*/ 0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246" h="366712">
                  <a:moveTo>
                    <a:pt x="0" y="0"/>
                  </a:moveTo>
                  <a:lnTo>
                    <a:pt x="510646" y="2645"/>
                  </a:lnTo>
                  <a:lnTo>
                    <a:pt x="739246" y="205845"/>
                  </a:lnTo>
                  <a:lnTo>
                    <a:pt x="735013" y="366712"/>
                  </a:lnTo>
                  <a:lnTo>
                    <a:pt x="1059" y="364067"/>
                  </a:lnTo>
                  <a:cubicBezTo>
                    <a:pt x="2470" y="245534"/>
                    <a:pt x="2823" y="107950"/>
                    <a:pt x="0" y="0"/>
                  </a:cubicBezTo>
                  <a:close/>
                </a:path>
              </a:pathLst>
            </a:custGeom>
            <a:solidFill>
              <a:srgbClr val="CCE1FC"/>
            </a:solidFill>
            <a:ln>
              <a:noFill/>
            </a:ln>
            <a:effectLst>
              <a:outerShdw blurRad="50800" dist="38100" dir="2700000" algn="tl"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リーフォーム: 図形 67">
              <a:extLst>
                <a:ext uri="{FF2B5EF4-FFF2-40B4-BE49-F238E27FC236}">
                  <a16:creationId xmlns:a16="http://schemas.microsoft.com/office/drawing/2014/main" id="{26EFF754-4DAE-BA66-9039-B2406F7F4716}"/>
                </a:ext>
              </a:extLst>
            </p:cNvPr>
            <p:cNvSpPr/>
            <p:nvPr/>
          </p:nvSpPr>
          <p:spPr>
            <a:xfrm>
              <a:off x="1970084" y="4626024"/>
              <a:ext cx="1025031" cy="498731"/>
            </a:xfrm>
            <a:custGeom>
              <a:avLst/>
              <a:gdLst>
                <a:gd name="connsiteX0" fmla="*/ 918633 w 1280583"/>
                <a:gd name="connsiteY0" fmla="*/ 4233 h 499533"/>
                <a:gd name="connsiteX1" fmla="*/ 916517 w 1280583"/>
                <a:gd name="connsiteY1" fmla="*/ 186266 h 499533"/>
                <a:gd name="connsiteX2" fmla="*/ 0 w 1280583"/>
                <a:gd name="connsiteY2" fmla="*/ 177800 h 499533"/>
                <a:gd name="connsiteX3" fmla="*/ 0 w 1280583"/>
                <a:gd name="connsiteY3" fmla="*/ 389466 h 499533"/>
                <a:gd name="connsiteX4" fmla="*/ 258233 w 1280583"/>
                <a:gd name="connsiteY4" fmla="*/ 499533 h 499533"/>
                <a:gd name="connsiteX5" fmla="*/ 1280583 w 1280583"/>
                <a:gd name="connsiteY5" fmla="*/ 493183 h 499533"/>
                <a:gd name="connsiteX6" fmla="*/ 1267883 w 1280583"/>
                <a:gd name="connsiteY6" fmla="*/ 0 h 499533"/>
                <a:gd name="connsiteX7" fmla="*/ 918633 w 1280583"/>
                <a:gd name="connsiteY7" fmla="*/ 4233 h 499533"/>
                <a:gd name="connsiteX0" fmla="*/ 918633 w 1280583"/>
                <a:gd name="connsiteY0" fmla="*/ 4233 h 499533"/>
                <a:gd name="connsiteX1" fmla="*/ 916517 w 1280583"/>
                <a:gd name="connsiteY1" fmla="*/ 186266 h 499533"/>
                <a:gd name="connsiteX2" fmla="*/ 171450 w 1280583"/>
                <a:gd name="connsiteY2" fmla="*/ 176212 h 499533"/>
                <a:gd name="connsiteX3" fmla="*/ 0 w 1280583"/>
                <a:gd name="connsiteY3" fmla="*/ 389466 h 499533"/>
                <a:gd name="connsiteX4" fmla="*/ 258233 w 1280583"/>
                <a:gd name="connsiteY4" fmla="*/ 499533 h 499533"/>
                <a:gd name="connsiteX5" fmla="*/ 1280583 w 1280583"/>
                <a:gd name="connsiteY5" fmla="*/ 493183 h 499533"/>
                <a:gd name="connsiteX6" fmla="*/ 1267883 w 1280583"/>
                <a:gd name="connsiteY6" fmla="*/ 0 h 499533"/>
                <a:gd name="connsiteX7" fmla="*/ 918633 w 1280583"/>
                <a:gd name="connsiteY7" fmla="*/ 4233 h 499533"/>
                <a:gd name="connsiteX0" fmla="*/ 747183 w 1109133"/>
                <a:gd name="connsiteY0" fmla="*/ 4233 h 522816"/>
                <a:gd name="connsiteX1" fmla="*/ 745067 w 1109133"/>
                <a:gd name="connsiteY1" fmla="*/ 186266 h 522816"/>
                <a:gd name="connsiteX2" fmla="*/ 0 w 1109133"/>
                <a:gd name="connsiteY2" fmla="*/ 176212 h 522816"/>
                <a:gd name="connsiteX3" fmla="*/ 4762 w 1109133"/>
                <a:gd name="connsiteY3" fmla="*/ 522816 h 522816"/>
                <a:gd name="connsiteX4" fmla="*/ 86783 w 1109133"/>
                <a:gd name="connsiteY4" fmla="*/ 499533 h 522816"/>
                <a:gd name="connsiteX5" fmla="*/ 1109133 w 1109133"/>
                <a:gd name="connsiteY5" fmla="*/ 493183 h 522816"/>
                <a:gd name="connsiteX6" fmla="*/ 1096433 w 1109133"/>
                <a:gd name="connsiteY6" fmla="*/ 0 h 522816"/>
                <a:gd name="connsiteX7" fmla="*/ 747183 w 1109133"/>
                <a:gd name="connsiteY7" fmla="*/ 4233 h 522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9133" h="522816">
                  <a:moveTo>
                    <a:pt x="747183" y="4233"/>
                  </a:moveTo>
                  <a:cubicBezTo>
                    <a:pt x="746478" y="64911"/>
                    <a:pt x="745772" y="125588"/>
                    <a:pt x="745067" y="186266"/>
                  </a:cubicBezTo>
                  <a:lnTo>
                    <a:pt x="0" y="176212"/>
                  </a:lnTo>
                  <a:cubicBezTo>
                    <a:pt x="1587" y="291747"/>
                    <a:pt x="3175" y="407281"/>
                    <a:pt x="4762" y="522816"/>
                  </a:cubicBezTo>
                  <a:lnTo>
                    <a:pt x="86783" y="499533"/>
                  </a:lnTo>
                  <a:lnTo>
                    <a:pt x="1109133" y="493183"/>
                  </a:lnTo>
                  <a:lnTo>
                    <a:pt x="1096433" y="0"/>
                  </a:lnTo>
                  <a:lnTo>
                    <a:pt x="747183" y="4233"/>
                  </a:lnTo>
                  <a:close/>
                </a:path>
              </a:pathLst>
            </a:custGeom>
            <a:solidFill>
              <a:srgbClr val="CCE1FC"/>
            </a:solidFill>
            <a:ln>
              <a:noFill/>
            </a:ln>
            <a:effectLst>
              <a:outerShdw blurRad="50800" dist="38100" dir="2700000" algn="tl"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a:extLst>
                <a:ext uri="{FF2B5EF4-FFF2-40B4-BE49-F238E27FC236}">
                  <a16:creationId xmlns:a16="http://schemas.microsoft.com/office/drawing/2014/main" id="{3CCF6D6B-7359-01C9-172D-154A01AC6C83}"/>
                </a:ext>
              </a:extLst>
            </p:cNvPr>
            <p:cNvSpPr/>
            <p:nvPr/>
          </p:nvSpPr>
          <p:spPr>
            <a:xfrm>
              <a:off x="1962259" y="3187376"/>
              <a:ext cx="774642" cy="843012"/>
            </a:xfrm>
            <a:custGeom>
              <a:avLst/>
              <a:gdLst>
                <a:gd name="connsiteX0" fmla="*/ 0 w 1009650"/>
                <a:gd name="connsiteY0" fmla="*/ 0 h 1109149"/>
                <a:gd name="connsiteX1" fmla="*/ 1009650 w 1009650"/>
                <a:gd name="connsiteY1" fmla="*/ 0 h 1109149"/>
                <a:gd name="connsiteX2" fmla="*/ 1009650 w 1009650"/>
                <a:gd name="connsiteY2" fmla="*/ 1109149 h 1109149"/>
                <a:gd name="connsiteX3" fmla="*/ 0 w 1009650"/>
                <a:gd name="connsiteY3" fmla="*/ 1109149 h 1109149"/>
                <a:gd name="connsiteX4" fmla="*/ 0 w 1009650"/>
                <a:gd name="connsiteY4" fmla="*/ 0 h 1109149"/>
                <a:gd name="connsiteX0" fmla="*/ 0 w 1009650"/>
                <a:gd name="connsiteY0" fmla="*/ 0 h 1109149"/>
                <a:gd name="connsiteX1" fmla="*/ 1009650 w 1009650"/>
                <a:gd name="connsiteY1" fmla="*/ 0 h 1109149"/>
                <a:gd name="connsiteX2" fmla="*/ 1009650 w 1009650"/>
                <a:gd name="connsiteY2" fmla="*/ 1109149 h 1109149"/>
                <a:gd name="connsiteX3" fmla="*/ 177800 w 1009650"/>
                <a:gd name="connsiteY3" fmla="*/ 1107561 h 1109149"/>
                <a:gd name="connsiteX4" fmla="*/ 0 w 1009650"/>
                <a:gd name="connsiteY4" fmla="*/ 0 h 1109149"/>
                <a:gd name="connsiteX0" fmla="*/ 0 w 838200"/>
                <a:gd name="connsiteY0" fmla="*/ 255587 h 1109149"/>
                <a:gd name="connsiteX1" fmla="*/ 838200 w 838200"/>
                <a:gd name="connsiteY1" fmla="*/ 0 h 1109149"/>
                <a:gd name="connsiteX2" fmla="*/ 838200 w 838200"/>
                <a:gd name="connsiteY2" fmla="*/ 1109149 h 1109149"/>
                <a:gd name="connsiteX3" fmla="*/ 6350 w 838200"/>
                <a:gd name="connsiteY3" fmla="*/ 1107561 h 1109149"/>
                <a:gd name="connsiteX4" fmla="*/ 0 w 838200"/>
                <a:gd name="connsiteY4" fmla="*/ 255587 h 1109149"/>
                <a:gd name="connsiteX0" fmla="*/ 0 w 838200"/>
                <a:gd name="connsiteY0" fmla="*/ 30162 h 883724"/>
                <a:gd name="connsiteX1" fmla="*/ 835025 w 838200"/>
                <a:gd name="connsiteY1" fmla="*/ 0 h 883724"/>
                <a:gd name="connsiteX2" fmla="*/ 838200 w 838200"/>
                <a:gd name="connsiteY2" fmla="*/ 883724 h 883724"/>
                <a:gd name="connsiteX3" fmla="*/ 6350 w 838200"/>
                <a:gd name="connsiteY3" fmla="*/ 882136 h 883724"/>
                <a:gd name="connsiteX4" fmla="*/ 0 w 838200"/>
                <a:gd name="connsiteY4" fmla="*/ 30162 h 883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 h="883724">
                  <a:moveTo>
                    <a:pt x="0" y="30162"/>
                  </a:moveTo>
                  <a:lnTo>
                    <a:pt x="835025" y="0"/>
                  </a:lnTo>
                  <a:cubicBezTo>
                    <a:pt x="836083" y="294575"/>
                    <a:pt x="837142" y="589149"/>
                    <a:pt x="838200" y="883724"/>
                  </a:cubicBezTo>
                  <a:lnTo>
                    <a:pt x="6350" y="882136"/>
                  </a:lnTo>
                  <a:cubicBezTo>
                    <a:pt x="4233" y="598145"/>
                    <a:pt x="2117" y="314153"/>
                    <a:pt x="0" y="30162"/>
                  </a:cubicBezTo>
                  <a:close/>
                </a:path>
              </a:pathLst>
            </a:custGeom>
            <a:solidFill>
              <a:srgbClr val="CCE1FC"/>
            </a:solidFill>
            <a:ln>
              <a:noFill/>
            </a:ln>
            <a:effectLst>
              <a:outerShdw blurRad="50800" dist="38100" dir="2700000" algn="tl"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フレーム 69">
              <a:extLst>
                <a:ext uri="{FF2B5EF4-FFF2-40B4-BE49-F238E27FC236}">
                  <a16:creationId xmlns:a16="http://schemas.microsoft.com/office/drawing/2014/main" id="{07874B36-F127-AEBC-BE4A-D0220CBD48D9}"/>
                </a:ext>
              </a:extLst>
            </p:cNvPr>
            <p:cNvSpPr/>
            <p:nvPr/>
          </p:nvSpPr>
          <p:spPr>
            <a:xfrm>
              <a:off x="1932917" y="3160116"/>
              <a:ext cx="2945986" cy="1992907"/>
            </a:xfrm>
            <a:prstGeom prst="frame">
              <a:avLst>
                <a:gd name="adj1" fmla="val 2879"/>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1" name="正方形/長方形 70">
              <a:extLst>
                <a:ext uri="{FF2B5EF4-FFF2-40B4-BE49-F238E27FC236}">
                  <a16:creationId xmlns:a16="http://schemas.microsoft.com/office/drawing/2014/main" id="{B1072A39-0A21-3F88-270C-BAC664A44E1B}"/>
                </a:ext>
              </a:extLst>
            </p:cNvPr>
            <p:cNvSpPr/>
            <p:nvPr/>
          </p:nvSpPr>
          <p:spPr>
            <a:xfrm>
              <a:off x="1932917" y="3160116"/>
              <a:ext cx="2945986" cy="1992906"/>
            </a:xfrm>
            <a:prstGeom prst="rect">
              <a:avLst/>
            </a:prstGeom>
            <a:no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1B72AED4-2511-7EC6-FCCF-D16B82A99119}"/>
                </a:ext>
              </a:extLst>
            </p:cNvPr>
            <p:cNvSpPr/>
            <p:nvPr/>
          </p:nvSpPr>
          <p:spPr>
            <a:xfrm>
              <a:off x="2367280" y="3354618"/>
              <a:ext cx="2415020" cy="1551298"/>
            </a:xfrm>
            <a:prstGeom prst="roundRect">
              <a:avLst/>
            </a:prstGeom>
            <a:solidFill>
              <a:srgbClr val="FFDE96">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テキスト ボックス 75">
              <a:extLst>
                <a:ext uri="{FF2B5EF4-FFF2-40B4-BE49-F238E27FC236}">
                  <a16:creationId xmlns:a16="http://schemas.microsoft.com/office/drawing/2014/main" id="{398BE799-B41B-B8DA-23A1-61F76F6E9520}"/>
                </a:ext>
              </a:extLst>
            </p:cNvPr>
            <p:cNvSpPr txBox="1"/>
            <p:nvPr/>
          </p:nvSpPr>
          <p:spPr>
            <a:xfrm>
              <a:off x="3256591" y="4080666"/>
              <a:ext cx="1051891" cy="400110"/>
            </a:xfrm>
            <a:prstGeom prst="rect">
              <a:avLst/>
            </a:prstGeom>
            <a:noFill/>
          </p:spPr>
          <p:txBody>
            <a:bodyPr wrap="none" rtlCol="0">
              <a:spAutoFit/>
            </a:bodyPr>
            <a:lstStyle/>
            <a:p>
              <a:pPr algn="ctr"/>
              <a:r>
                <a:rPr kumimoji="1" lang="ja-JP" altLang="en-US" sz="1000">
                  <a:solidFill>
                    <a:schemeClr val="bg1"/>
                  </a:solidFill>
                </a:rPr>
                <a:t>大阪</a:t>
              </a:r>
              <a:endParaRPr kumimoji="1" lang="en-US" altLang="ja-JP" sz="1000">
                <a:solidFill>
                  <a:schemeClr val="bg1"/>
                </a:solidFill>
              </a:endParaRPr>
            </a:p>
            <a:p>
              <a:pPr algn="ctr"/>
              <a:r>
                <a:rPr kumimoji="1" lang="en-US" altLang="ja-JP" sz="1000">
                  <a:solidFill>
                    <a:schemeClr val="bg1"/>
                  </a:solidFill>
                </a:rPr>
                <a:t>FM COCOLO</a:t>
              </a:r>
              <a:endParaRPr kumimoji="1" lang="ja-JP" altLang="en-US" sz="1000">
                <a:solidFill>
                  <a:schemeClr val="bg1"/>
                </a:solidFill>
              </a:endParaRPr>
            </a:p>
          </p:txBody>
        </p:sp>
        <p:sp>
          <p:nvSpPr>
            <p:cNvPr id="77" name="テキスト ボックス 76">
              <a:extLst>
                <a:ext uri="{FF2B5EF4-FFF2-40B4-BE49-F238E27FC236}">
                  <a16:creationId xmlns:a16="http://schemas.microsoft.com/office/drawing/2014/main" id="{C44371A2-AC31-ADEA-35F3-F546BAE2AA97}"/>
                </a:ext>
              </a:extLst>
            </p:cNvPr>
            <p:cNvSpPr txBox="1"/>
            <p:nvPr/>
          </p:nvSpPr>
          <p:spPr>
            <a:xfrm>
              <a:off x="3976785" y="3684390"/>
              <a:ext cx="441146" cy="246221"/>
            </a:xfrm>
            <a:prstGeom prst="rect">
              <a:avLst/>
            </a:prstGeom>
            <a:noFill/>
          </p:spPr>
          <p:txBody>
            <a:bodyPr wrap="none" rtlCol="0">
              <a:spAutoFit/>
            </a:bodyPr>
            <a:lstStyle/>
            <a:p>
              <a:r>
                <a:rPr kumimoji="1" lang="ja-JP" altLang="en-US" sz="1000">
                  <a:solidFill>
                    <a:schemeClr val="bg1"/>
                  </a:solidFill>
                </a:rPr>
                <a:t>京都</a:t>
              </a:r>
            </a:p>
          </p:txBody>
        </p:sp>
        <p:sp>
          <p:nvSpPr>
            <p:cNvPr id="78" name="テキスト ボックス 77">
              <a:extLst>
                <a:ext uri="{FF2B5EF4-FFF2-40B4-BE49-F238E27FC236}">
                  <a16:creationId xmlns:a16="http://schemas.microsoft.com/office/drawing/2014/main" id="{2AA68639-A5AF-7376-001B-6BF9D5278465}"/>
                </a:ext>
              </a:extLst>
            </p:cNvPr>
            <p:cNvSpPr txBox="1"/>
            <p:nvPr/>
          </p:nvSpPr>
          <p:spPr>
            <a:xfrm>
              <a:off x="4341155" y="3806468"/>
              <a:ext cx="441146" cy="246221"/>
            </a:xfrm>
            <a:prstGeom prst="rect">
              <a:avLst/>
            </a:prstGeom>
            <a:noFill/>
          </p:spPr>
          <p:txBody>
            <a:bodyPr wrap="none" rtlCol="0">
              <a:spAutoFit/>
            </a:bodyPr>
            <a:lstStyle/>
            <a:p>
              <a:r>
                <a:rPr kumimoji="1" lang="ja-JP" altLang="en-US" sz="1000">
                  <a:solidFill>
                    <a:schemeClr val="bg1"/>
                  </a:solidFill>
                </a:rPr>
                <a:t>滋賀</a:t>
              </a:r>
            </a:p>
          </p:txBody>
        </p:sp>
        <p:sp>
          <p:nvSpPr>
            <p:cNvPr id="79" name="テキスト ボックス 78">
              <a:extLst>
                <a:ext uri="{FF2B5EF4-FFF2-40B4-BE49-F238E27FC236}">
                  <a16:creationId xmlns:a16="http://schemas.microsoft.com/office/drawing/2014/main" id="{81AB5E8A-C41D-40E2-838D-CD2A9FFEAA80}"/>
                </a:ext>
              </a:extLst>
            </p:cNvPr>
            <p:cNvSpPr txBox="1"/>
            <p:nvPr/>
          </p:nvSpPr>
          <p:spPr>
            <a:xfrm>
              <a:off x="4249346" y="4200493"/>
              <a:ext cx="441146" cy="246221"/>
            </a:xfrm>
            <a:prstGeom prst="rect">
              <a:avLst/>
            </a:prstGeom>
            <a:noFill/>
          </p:spPr>
          <p:txBody>
            <a:bodyPr wrap="none" rtlCol="0">
              <a:spAutoFit/>
            </a:bodyPr>
            <a:lstStyle/>
            <a:p>
              <a:r>
                <a:rPr kumimoji="1" lang="ja-JP" altLang="en-US" sz="1000">
                  <a:solidFill>
                    <a:schemeClr val="bg1"/>
                  </a:solidFill>
                </a:rPr>
                <a:t>奈良</a:t>
              </a:r>
            </a:p>
          </p:txBody>
        </p:sp>
        <p:sp>
          <p:nvSpPr>
            <p:cNvPr id="80" name="テキスト ボックス 79">
              <a:extLst>
                <a:ext uri="{FF2B5EF4-FFF2-40B4-BE49-F238E27FC236}">
                  <a16:creationId xmlns:a16="http://schemas.microsoft.com/office/drawing/2014/main" id="{DDA41A76-150C-E97B-44FC-D661674309E7}"/>
                </a:ext>
              </a:extLst>
            </p:cNvPr>
            <p:cNvSpPr txBox="1"/>
            <p:nvPr/>
          </p:nvSpPr>
          <p:spPr>
            <a:xfrm>
              <a:off x="2634595" y="4672511"/>
              <a:ext cx="441146" cy="246221"/>
            </a:xfrm>
            <a:prstGeom prst="rect">
              <a:avLst/>
            </a:prstGeom>
            <a:noFill/>
          </p:spPr>
          <p:txBody>
            <a:bodyPr wrap="none" rtlCol="0">
              <a:spAutoFit/>
            </a:bodyPr>
            <a:lstStyle/>
            <a:p>
              <a:r>
                <a:rPr kumimoji="1" lang="ja-JP" altLang="en-US" sz="1000">
                  <a:solidFill>
                    <a:schemeClr val="bg1"/>
                  </a:solidFill>
                </a:rPr>
                <a:t>徳島</a:t>
              </a:r>
            </a:p>
          </p:txBody>
        </p:sp>
        <p:sp>
          <p:nvSpPr>
            <p:cNvPr id="81" name="テキスト ボックス 80">
              <a:extLst>
                <a:ext uri="{FF2B5EF4-FFF2-40B4-BE49-F238E27FC236}">
                  <a16:creationId xmlns:a16="http://schemas.microsoft.com/office/drawing/2014/main" id="{1FBE8331-4977-CDFB-414C-CE4872934F67}"/>
                </a:ext>
              </a:extLst>
            </p:cNvPr>
            <p:cNvSpPr txBox="1"/>
            <p:nvPr/>
          </p:nvSpPr>
          <p:spPr>
            <a:xfrm>
              <a:off x="2196829" y="4401105"/>
              <a:ext cx="441146" cy="246221"/>
            </a:xfrm>
            <a:prstGeom prst="rect">
              <a:avLst/>
            </a:prstGeom>
            <a:noFill/>
          </p:spPr>
          <p:txBody>
            <a:bodyPr wrap="none" rtlCol="0">
              <a:spAutoFit/>
            </a:bodyPr>
            <a:lstStyle/>
            <a:p>
              <a:r>
                <a:rPr kumimoji="1" lang="ja-JP" altLang="en-US" sz="1000">
                  <a:solidFill>
                    <a:schemeClr val="bg1"/>
                  </a:solidFill>
                </a:rPr>
                <a:t>高松</a:t>
              </a:r>
            </a:p>
          </p:txBody>
        </p:sp>
        <p:sp>
          <p:nvSpPr>
            <p:cNvPr id="83" name="テキスト ボックス 82">
              <a:extLst>
                <a:ext uri="{FF2B5EF4-FFF2-40B4-BE49-F238E27FC236}">
                  <a16:creationId xmlns:a16="http://schemas.microsoft.com/office/drawing/2014/main" id="{A51FCD3C-B4CC-61F4-FDE8-AD02BDF8B703}"/>
                </a:ext>
              </a:extLst>
            </p:cNvPr>
            <p:cNvSpPr txBox="1"/>
            <p:nvPr/>
          </p:nvSpPr>
          <p:spPr>
            <a:xfrm>
              <a:off x="2284677" y="3724866"/>
              <a:ext cx="441146" cy="246221"/>
            </a:xfrm>
            <a:prstGeom prst="rect">
              <a:avLst/>
            </a:prstGeom>
            <a:noFill/>
          </p:spPr>
          <p:txBody>
            <a:bodyPr wrap="none" rtlCol="0">
              <a:spAutoFit/>
            </a:bodyPr>
            <a:lstStyle/>
            <a:p>
              <a:r>
                <a:rPr kumimoji="1" lang="ja-JP" altLang="en-US" sz="1000">
                  <a:solidFill>
                    <a:schemeClr val="bg1"/>
                  </a:solidFill>
                </a:rPr>
                <a:t>岡山</a:t>
              </a:r>
            </a:p>
          </p:txBody>
        </p:sp>
        <p:sp>
          <p:nvSpPr>
            <p:cNvPr id="84" name="テキスト ボックス 83">
              <a:extLst>
                <a:ext uri="{FF2B5EF4-FFF2-40B4-BE49-F238E27FC236}">
                  <a16:creationId xmlns:a16="http://schemas.microsoft.com/office/drawing/2014/main" id="{DCAFDF9A-87F3-46E8-D374-673A1F485F35}"/>
                </a:ext>
              </a:extLst>
            </p:cNvPr>
            <p:cNvSpPr txBox="1"/>
            <p:nvPr/>
          </p:nvSpPr>
          <p:spPr>
            <a:xfrm>
              <a:off x="2812960" y="3813954"/>
              <a:ext cx="441146" cy="246221"/>
            </a:xfrm>
            <a:prstGeom prst="rect">
              <a:avLst/>
            </a:prstGeom>
            <a:noFill/>
          </p:spPr>
          <p:txBody>
            <a:bodyPr wrap="none" rtlCol="0">
              <a:spAutoFit/>
            </a:bodyPr>
            <a:lstStyle/>
            <a:p>
              <a:r>
                <a:rPr kumimoji="1" lang="ja-JP" altLang="en-US" sz="1000">
                  <a:solidFill>
                    <a:schemeClr val="bg1"/>
                  </a:solidFill>
                </a:rPr>
                <a:t>姫路</a:t>
              </a:r>
            </a:p>
          </p:txBody>
        </p:sp>
        <p:sp>
          <p:nvSpPr>
            <p:cNvPr id="85" name="テキスト ボックス 84">
              <a:extLst>
                <a:ext uri="{FF2B5EF4-FFF2-40B4-BE49-F238E27FC236}">
                  <a16:creationId xmlns:a16="http://schemas.microsoft.com/office/drawing/2014/main" id="{5DC87C06-9798-9624-8026-C1C4A7C0391B}"/>
                </a:ext>
              </a:extLst>
            </p:cNvPr>
            <p:cNvSpPr txBox="1"/>
            <p:nvPr/>
          </p:nvSpPr>
          <p:spPr>
            <a:xfrm>
              <a:off x="3395086" y="3922108"/>
              <a:ext cx="441146" cy="246221"/>
            </a:xfrm>
            <a:prstGeom prst="rect">
              <a:avLst/>
            </a:prstGeom>
            <a:noFill/>
          </p:spPr>
          <p:txBody>
            <a:bodyPr wrap="none" rtlCol="0">
              <a:spAutoFit/>
            </a:bodyPr>
            <a:lstStyle/>
            <a:p>
              <a:r>
                <a:rPr kumimoji="1" lang="ja-JP" altLang="en-US" sz="1000">
                  <a:solidFill>
                    <a:schemeClr val="bg1"/>
                  </a:solidFill>
                </a:rPr>
                <a:t>神戸</a:t>
              </a:r>
            </a:p>
          </p:txBody>
        </p:sp>
        <p:sp>
          <p:nvSpPr>
            <p:cNvPr id="86" name="テキスト ボックス 85">
              <a:extLst>
                <a:ext uri="{FF2B5EF4-FFF2-40B4-BE49-F238E27FC236}">
                  <a16:creationId xmlns:a16="http://schemas.microsoft.com/office/drawing/2014/main" id="{983861EE-0E17-8820-0BF9-1F9622904CA9}"/>
                </a:ext>
              </a:extLst>
            </p:cNvPr>
            <p:cNvSpPr txBox="1"/>
            <p:nvPr/>
          </p:nvSpPr>
          <p:spPr>
            <a:xfrm>
              <a:off x="3452161" y="4793882"/>
              <a:ext cx="569387" cy="246221"/>
            </a:xfrm>
            <a:prstGeom prst="rect">
              <a:avLst/>
            </a:prstGeom>
            <a:noFill/>
          </p:spPr>
          <p:txBody>
            <a:bodyPr wrap="none" rtlCol="0">
              <a:spAutoFit/>
            </a:bodyPr>
            <a:lstStyle/>
            <a:p>
              <a:r>
                <a:rPr kumimoji="1" lang="ja-JP" altLang="en-US" sz="1000">
                  <a:solidFill>
                    <a:schemeClr val="bg1"/>
                  </a:solidFill>
                </a:rPr>
                <a:t>和歌山</a:t>
              </a:r>
            </a:p>
          </p:txBody>
        </p:sp>
      </p:grpSp>
      <p:sp>
        <p:nvSpPr>
          <p:cNvPr id="17" name="四角形: 角を丸くする 16">
            <a:extLst>
              <a:ext uri="{FF2B5EF4-FFF2-40B4-BE49-F238E27FC236}">
                <a16:creationId xmlns:a16="http://schemas.microsoft.com/office/drawing/2014/main" id="{6E0D1B8C-CE64-81E5-984A-AD7B43F7D090}"/>
              </a:ext>
            </a:extLst>
          </p:cNvPr>
          <p:cNvSpPr/>
          <p:nvPr/>
        </p:nvSpPr>
        <p:spPr>
          <a:xfrm>
            <a:off x="5385429" y="3151618"/>
            <a:ext cx="2148678" cy="526911"/>
          </a:xfrm>
          <a:prstGeom prst="roundRect">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srgbClr val="0070C0"/>
                </a:solidFill>
                <a:effectLst/>
                <a:uLnTx/>
                <a:uFillTx/>
                <a:latin typeface="BIZ UDPゴシック"/>
                <a:ea typeface="BIZ UDPゴシック"/>
                <a:cs typeface="+mn-cs"/>
              </a:rPr>
              <a:t>FM</a:t>
            </a:r>
            <a:r>
              <a:rPr kumimoji="1" lang="ja-JP" altLang="en-US" sz="1100" b="0" i="0" u="none" strike="noStrike" kern="1200" cap="none" spc="0" normalizeH="0" baseline="0" noProof="0">
                <a:ln>
                  <a:noFill/>
                </a:ln>
                <a:solidFill>
                  <a:srgbClr val="0070C0"/>
                </a:solidFill>
                <a:effectLst/>
                <a:uLnTx/>
                <a:uFillTx/>
                <a:latin typeface="BIZ UDPゴシック"/>
                <a:ea typeface="BIZ UDPゴシック"/>
                <a:cs typeface="+mn-cs"/>
              </a:rPr>
              <a:t> </a:t>
            </a:r>
            <a:r>
              <a:rPr kumimoji="1" lang="en-US" altLang="ja-JP" sz="1100" b="0" i="0" u="none" strike="noStrike" kern="1200" cap="none" spc="0" normalizeH="0" baseline="0" noProof="0">
                <a:ln>
                  <a:noFill/>
                </a:ln>
                <a:solidFill>
                  <a:srgbClr val="0070C0"/>
                </a:solidFill>
                <a:effectLst/>
                <a:uLnTx/>
                <a:uFillTx/>
                <a:latin typeface="BIZ UDPゴシック"/>
                <a:ea typeface="BIZ UDPゴシック"/>
                <a:cs typeface="+mn-cs"/>
              </a:rPr>
              <a:t>COCOLO</a:t>
            </a:r>
            <a:r>
              <a:rPr kumimoji="1" lang="ja-JP" altLang="en-US" sz="1100" b="0" i="0" u="none" strike="noStrike" kern="1200" cap="none" spc="0" normalizeH="0" baseline="0" noProof="0">
                <a:ln>
                  <a:noFill/>
                </a:ln>
                <a:solidFill>
                  <a:srgbClr val="0070C0"/>
                </a:solidFill>
                <a:effectLst/>
                <a:uLnTx/>
                <a:uFillTx/>
                <a:latin typeface="BIZ UDPゴシック"/>
                <a:ea typeface="BIZ UDPゴシック"/>
                <a:cs typeface="+mn-cs"/>
              </a:rPr>
              <a:t>への到達率</a:t>
            </a:r>
            <a:endParaRPr kumimoji="1" lang="en-US" altLang="ja-JP" sz="1100" b="0" i="0" u="none" strike="noStrike" kern="1200" cap="none" spc="0" normalizeH="0" baseline="0" noProof="0">
              <a:ln>
                <a:noFill/>
              </a:ln>
              <a:solidFill>
                <a:srgbClr val="0070C0"/>
              </a:solidFill>
              <a:effectLst/>
              <a:uLnTx/>
              <a:uFillTx/>
              <a:latin typeface="BIZ UDPゴシック"/>
              <a:ea typeface="BIZ UDP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0070C0"/>
                </a:solidFill>
                <a:effectLst/>
                <a:uLnTx/>
                <a:uFillTx/>
                <a:latin typeface="BIZ UDPゴシック"/>
                <a:ea typeface="BIZ UDPゴシック"/>
                <a:cs typeface="+mn-cs"/>
              </a:rPr>
              <a:t>約 </a:t>
            </a:r>
            <a:r>
              <a:rPr kumimoji="1" lang="en-US" altLang="ja-JP" sz="1400" b="1" i="0" u="none" strike="noStrike" kern="1200" cap="none" spc="0" normalizeH="0" baseline="0" noProof="0">
                <a:ln>
                  <a:noFill/>
                </a:ln>
                <a:solidFill>
                  <a:srgbClr val="FF0000"/>
                </a:solidFill>
                <a:effectLst/>
                <a:uLnTx/>
                <a:uFillTx/>
                <a:latin typeface="BIZ UDPゴシック"/>
                <a:ea typeface="BIZ UDPゴシック"/>
                <a:cs typeface="+mn-cs"/>
              </a:rPr>
              <a:t>123</a:t>
            </a:r>
            <a:r>
              <a:rPr kumimoji="1" lang="ja-JP" altLang="en-US" sz="1100" b="0" i="0" u="none" strike="noStrike" kern="1200" cap="none" spc="0" normalizeH="0" baseline="0" noProof="0">
                <a:ln>
                  <a:noFill/>
                </a:ln>
                <a:solidFill>
                  <a:srgbClr val="0070C0"/>
                </a:solidFill>
                <a:effectLst/>
                <a:uLnTx/>
                <a:uFillTx/>
                <a:latin typeface="BIZ UDPゴシック"/>
                <a:ea typeface="BIZ UDPゴシック"/>
                <a:cs typeface="+mn-cs"/>
              </a:rPr>
              <a:t>万人</a:t>
            </a:r>
          </a:p>
        </p:txBody>
      </p:sp>
      <p:cxnSp>
        <p:nvCxnSpPr>
          <p:cNvPr id="21" name="直線コネクタ 20">
            <a:extLst>
              <a:ext uri="{FF2B5EF4-FFF2-40B4-BE49-F238E27FC236}">
                <a16:creationId xmlns:a16="http://schemas.microsoft.com/office/drawing/2014/main" id="{9105F3C4-129C-5C6D-3B84-BD96CDB0216C}"/>
              </a:ext>
            </a:extLst>
          </p:cNvPr>
          <p:cNvCxnSpPr/>
          <p:nvPr/>
        </p:nvCxnSpPr>
        <p:spPr>
          <a:xfrm flipH="1">
            <a:off x="5031566" y="3673991"/>
            <a:ext cx="759634" cy="281064"/>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
        <p:nvSpPr>
          <p:cNvPr id="9" name="Text Box 4">
            <a:extLst>
              <a:ext uri="{FF2B5EF4-FFF2-40B4-BE49-F238E27FC236}">
                <a16:creationId xmlns:a16="http://schemas.microsoft.com/office/drawing/2014/main" id="{8CE1F842-A18D-CCF9-5511-BCEAB494BC3E}"/>
              </a:ext>
            </a:extLst>
          </p:cNvPr>
          <p:cNvSpPr txBox="1">
            <a:spLocks noChangeArrowheads="1"/>
          </p:cNvSpPr>
          <p:nvPr/>
        </p:nvSpPr>
        <p:spPr bwMode="auto">
          <a:xfrm>
            <a:off x="1860930" y="5321539"/>
            <a:ext cx="847014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104">
              <a:spcBef>
                <a:spcPct val="0"/>
              </a:spcBef>
              <a:buNone/>
            </a:pPr>
            <a:r>
              <a:rPr lang="ja-JP" altLang="en-US" sz="800">
                <a:solidFill>
                  <a:schemeClr val="tx1">
                    <a:lumMod val="75000"/>
                    <a:lumOff val="25000"/>
                  </a:schemeClr>
                </a:solidFill>
                <a:latin typeface="BIZ UDPゴシック" panose="020B0400000000000000" pitchFamily="50" charset="-128"/>
                <a:ea typeface="BIZ UDPゴシック" panose="020B0400000000000000" pitchFamily="50" charset="-128"/>
              </a:rPr>
              <a:t>調査機関：株式会社ビデオリサーチ 調査期間：</a:t>
            </a:r>
            <a:r>
              <a:rPr lang="en-US" altLang="ja-JP" sz="800">
                <a:solidFill>
                  <a:schemeClr val="tx1">
                    <a:lumMod val="75000"/>
                    <a:lumOff val="25000"/>
                  </a:schemeClr>
                </a:solidFill>
                <a:latin typeface="BIZ UDPゴシック" panose="020B0400000000000000" pitchFamily="50" charset="-128"/>
                <a:ea typeface="BIZ UDPゴシック" panose="020B0400000000000000" pitchFamily="50" charset="-128"/>
              </a:rPr>
              <a:t>2024</a:t>
            </a:r>
            <a:r>
              <a:rPr lang="ja-JP" altLang="en-US" sz="800">
                <a:solidFill>
                  <a:schemeClr val="tx1">
                    <a:lumMod val="75000"/>
                    <a:lumOff val="25000"/>
                  </a:schemeClr>
                </a:solidFill>
                <a:latin typeface="BIZ UDPゴシック" panose="020B0400000000000000" pitchFamily="50" charset="-128"/>
                <a:ea typeface="BIZ UDPゴシック" panose="020B0400000000000000" pitchFamily="50" charset="-128"/>
              </a:rPr>
              <a:t>年</a:t>
            </a:r>
            <a:r>
              <a:rPr lang="en-US" altLang="ja-JP" sz="800">
                <a:solidFill>
                  <a:schemeClr val="tx1">
                    <a:lumMod val="75000"/>
                    <a:lumOff val="25000"/>
                  </a:schemeClr>
                </a:solidFill>
                <a:latin typeface="BIZ UDPゴシック" panose="020B0400000000000000" pitchFamily="50" charset="-128"/>
                <a:ea typeface="BIZ UDPゴシック" panose="020B0400000000000000" pitchFamily="50" charset="-128"/>
              </a:rPr>
              <a:t>12</a:t>
            </a:r>
            <a:r>
              <a:rPr lang="ja-JP" altLang="en-US" sz="800">
                <a:solidFill>
                  <a:schemeClr val="tx1">
                    <a:lumMod val="75000"/>
                    <a:lumOff val="25000"/>
                  </a:schemeClr>
                </a:solidFill>
                <a:latin typeface="BIZ UDPゴシック" panose="020B0400000000000000" pitchFamily="50" charset="-128"/>
                <a:ea typeface="BIZ UDPゴシック" panose="020B0400000000000000" pitchFamily="50" charset="-128"/>
              </a:rPr>
              <a:t>月</a:t>
            </a:r>
            <a:r>
              <a:rPr lang="en-US" altLang="ja-JP" sz="800">
                <a:solidFill>
                  <a:schemeClr val="tx1">
                    <a:lumMod val="75000"/>
                    <a:lumOff val="25000"/>
                  </a:schemeClr>
                </a:solidFill>
                <a:latin typeface="BIZ UDPゴシック" panose="020B0400000000000000" pitchFamily="50" charset="-128"/>
                <a:ea typeface="BIZ UDPゴシック" panose="020B0400000000000000" pitchFamily="50" charset="-128"/>
              </a:rPr>
              <a:t>9</a:t>
            </a:r>
            <a:r>
              <a:rPr lang="ja-JP" altLang="en-US" sz="800">
                <a:solidFill>
                  <a:schemeClr val="tx1">
                    <a:lumMod val="75000"/>
                    <a:lumOff val="25000"/>
                  </a:schemeClr>
                </a:solidFill>
                <a:latin typeface="BIZ UDPゴシック" panose="020B0400000000000000" pitchFamily="50" charset="-128"/>
                <a:ea typeface="BIZ UDPゴシック" panose="020B0400000000000000" pitchFamily="50" charset="-128"/>
              </a:rPr>
              <a:t>日（月）～</a:t>
            </a:r>
            <a:r>
              <a:rPr lang="en-US" altLang="ja-JP" sz="800">
                <a:solidFill>
                  <a:schemeClr val="tx1">
                    <a:lumMod val="75000"/>
                    <a:lumOff val="25000"/>
                  </a:schemeClr>
                </a:solidFill>
                <a:latin typeface="BIZ UDPゴシック" panose="020B0400000000000000" pitchFamily="50" charset="-128"/>
                <a:ea typeface="BIZ UDPゴシック" panose="020B0400000000000000" pitchFamily="50" charset="-128"/>
              </a:rPr>
              <a:t>15</a:t>
            </a:r>
            <a:r>
              <a:rPr lang="ja-JP" altLang="en-US" sz="800">
                <a:solidFill>
                  <a:schemeClr val="tx1">
                    <a:lumMod val="75000"/>
                    <a:lumOff val="25000"/>
                  </a:schemeClr>
                </a:solidFill>
                <a:latin typeface="BIZ UDPゴシック" panose="020B0400000000000000" pitchFamily="50" charset="-128"/>
                <a:ea typeface="BIZ UDPゴシック" panose="020B0400000000000000" pitchFamily="50" charset="-128"/>
              </a:rPr>
              <a:t>日（日）</a:t>
            </a:r>
            <a:r>
              <a:rPr lang="en-US" altLang="ja-JP" sz="800">
                <a:solidFill>
                  <a:schemeClr val="tx1">
                    <a:lumMod val="75000"/>
                    <a:lumOff val="25000"/>
                  </a:schemeClr>
                </a:solidFill>
                <a:latin typeface="BIZ UDPゴシック" panose="020B0400000000000000" pitchFamily="50" charset="-128"/>
                <a:ea typeface="BIZ UDPゴシック" panose="020B0400000000000000" pitchFamily="50" charset="-128"/>
              </a:rPr>
              <a:t>06:00-24:00</a:t>
            </a:r>
            <a:r>
              <a:rPr lang="ja-JP" altLang="en-US" sz="800">
                <a:solidFill>
                  <a:schemeClr val="tx1">
                    <a:lumMod val="75000"/>
                    <a:lumOff val="25000"/>
                  </a:schemeClr>
                </a:solidFill>
                <a:latin typeface="BIZ UDPゴシック" panose="020B0400000000000000" pitchFamily="50" charset="-128"/>
                <a:ea typeface="BIZ UDPゴシック" panose="020B0400000000000000" pitchFamily="50" charset="-128"/>
              </a:rPr>
              <a:t>　調査対象：京阪神地区 調査方法：インターネット調査　</a:t>
            </a:r>
            <a:endParaRPr lang="en-US" altLang="ja-JP" sz="80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graphicFrame>
        <p:nvGraphicFramePr>
          <p:cNvPr id="10" name="グラフ 9">
            <a:extLst>
              <a:ext uri="{FF2B5EF4-FFF2-40B4-BE49-F238E27FC236}">
                <a16:creationId xmlns:a16="http://schemas.microsoft.com/office/drawing/2014/main" id="{B5D85126-DC36-0EFA-1727-C4082FF7B401}"/>
              </a:ext>
            </a:extLst>
          </p:cNvPr>
          <p:cNvGraphicFramePr/>
          <p:nvPr>
            <p:extLst>
              <p:ext uri="{D42A27DB-BD31-4B8C-83A1-F6EECF244321}">
                <p14:modId xmlns:p14="http://schemas.microsoft.com/office/powerpoint/2010/main" val="1355983258"/>
              </p:ext>
            </p:extLst>
          </p:nvPr>
        </p:nvGraphicFramePr>
        <p:xfrm>
          <a:off x="8087760" y="2795252"/>
          <a:ext cx="2499360" cy="23516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0373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889B4-687D-9AA3-0226-20A8A2B699E5}"/>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B0DA189-C4D0-9B38-0248-A49816E4DBB2}"/>
              </a:ext>
            </a:extLst>
          </p:cNvPr>
          <p:cNvSpPr>
            <a:spLocks noGrp="1"/>
          </p:cNvSpPr>
          <p:nvPr>
            <p:ph type="body" sz="quarter" idx="13"/>
          </p:nvPr>
        </p:nvSpPr>
        <p:spPr/>
        <p:txBody>
          <a:bodyPr/>
          <a:lstStyle/>
          <a:p>
            <a:r>
              <a:rPr kumimoji="1" lang="en-US" altLang="ja-JP"/>
              <a:t>FM COCOLO</a:t>
            </a:r>
            <a:r>
              <a:rPr kumimoji="1" lang="ja-JP" altLang="en-US"/>
              <a:t>のリスナー属性</a:t>
            </a:r>
          </a:p>
        </p:txBody>
      </p:sp>
      <p:sp>
        <p:nvSpPr>
          <p:cNvPr id="3" name="タイトル 2">
            <a:extLst>
              <a:ext uri="{FF2B5EF4-FFF2-40B4-BE49-F238E27FC236}">
                <a16:creationId xmlns:a16="http://schemas.microsoft.com/office/drawing/2014/main" id="{006EE716-1F0B-3596-F56B-BD5CA4AC5B44}"/>
              </a:ext>
            </a:extLst>
          </p:cNvPr>
          <p:cNvSpPr>
            <a:spLocks noGrp="1"/>
          </p:cNvSpPr>
          <p:nvPr>
            <p:ph type="title"/>
          </p:nvPr>
        </p:nvSpPr>
        <p:spPr/>
        <p:txBody>
          <a:bodyPr>
            <a:normAutofit/>
          </a:bodyPr>
          <a:lstStyle/>
          <a:p>
            <a:r>
              <a:rPr kumimoji="1" lang="en-US" altLang="ja-JP"/>
              <a:t>FM COCOLO </a:t>
            </a:r>
            <a:r>
              <a:rPr kumimoji="1" lang="ja-JP" altLang="en-US"/>
              <a:t>について</a:t>
            </a:r>
          </a:p>
        </p:txBody>
      </p:sp>
      <p:sp>
        <p:nvSpPr>
          <p:cNvPr id="4" name="スライド番号プレースホルダー 3">
            <a:extLst>
              <a:ext uri="{FF2B5EF4-FFF2-40B4-BE49-F238E27FC236}">
                <a16:creationId xmlns:a16="http://schemas.microsoft.com/office/drawing/2014/main" id="{AAF1FEAE-47B5-FA10-6A58-868338A07D87}"/>
              </a:ext>
            </a:extLst>
          </p:cNvPr>
          <p:cNvSpPr>
            <a:spLocks noGrp="1"/>
          </p:cNvSpPr>
          <p:nvPr>
            <p:ph type="sldNum" sz="quarter" idx="12"/>
          </p:nvPr>
        </p:nvSpPr>
        <p:spPr/>
        <p:txBody>
          <a:bodyPr/>
          <a:lstStyle/>
          <a:p>
            <a:fld id="{0A02556B-612F-45EA-8CAE-134C16D722C5}" type="slidenum">
              <a:rPr lang="ja-JP" altLang="en-US" smtClean="0"/>
              <a:pPr/>
              <a:t>9</a:t>
            </a:fld>
            <a:endParaRPr lang="ja-JP" altLang="en-US"/>
          </a:p>
        </p:txBody>
      </p:sp>
      <p:graphicFrame>
        <p:nvGraphicFramePr>
          <p:cNvPr id="7" name="グラフ 6">
            <a:extLst>
              <a:ext uri="{FF2B5EF4-FFF2-40B4-BE49-F238E27FC236}">
                <a16:creationId xmlns:a16="http://schemas.microsoft.com/office/drawing/2014/main" id="{8F4623AA-C2BC-D6F4-1CFC-0B16303ACFE5}"/>
              </a:ext>
            </a:extLst>
          </p:cNvPr>
          <p:cNvGraphicFramePr/>
          <p:nvPr>
            <p:extLst>
              <p:ext uri="{D42A27DB-BD31-4B8C-83A1-F6EECF244321}">
                <p14:modId xmlns:p14="http://schemas.microsoft.com/office/powerpoint/2010/main" val="1656563432"/>
              </p:ext>
            </p:extLst>
          </p:nvPr>
        </p:nvGraphicFramePr>
        <p:xfrm>
          <a:off x="1068116" y="1791197"/>
          <a:ext cx="3716539" cy="24986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グラフ 7">
            <a:extLst>
              <a:ext uri="{FF2B5EF4-FFF2-40B4-BE49-F238E27FC236}">
                <a16:creationId xmlns:a16="http://schemas.microsoft.com/office/drawing/2014/main" id="{11E8167A-1261-FEE4-AF35-F132E8BCCA7E}"/>
              </a:ext>
            </a:extLst>
          </p:cNvPr>
          <p:cNvGraphicFramePr/>
          <p:nvPr>
            <p:extLst>
              <p:ext uri="{D42A27DB-BD31-4B8C-83A1-F6EECF244321}">
                <p14:modId xmlns:p14="http://schemas.microsoft.com/office/powerpoint/2010/main" val="149379178"/>
              </p:ext>
            </p:extLst>
          </p:nvPr>
        </p:nvGraphicFramePr>
        <p:xfrm>
          <a:off x="4237731" y="1791197"/>
          <a:ext cx="3716539" cy="2498652"/>
        </p:xfrm>
        <a:graphic>
          <a:graphicData uri="http://schemas.openxmlformats.org/drawingml/2006/chart">
            <c:chart xmlns:c="http://schemas.openxmlformats.org/drawingml/2006/chart" xmlns:r="http://schemas.openxmlformats.org/officeDocument/2006/relationships" r:id="rId3"/>
          </a:graphicData>
        </a:graphic>
      </p:graphicFrame>
      <p:sp>
        <p:nvSpPr>
          <p:cNvPr id="10" name="四角形: 角を丸くする 9">
            <a:extLst>
              <a:ext uri="{FF2B5EF4-FFF2-40B4-BE49-F238E27FC236}">
                <a16:creationId xmlns:a16="http://schemas.microsoft.com/office/drawing/2014/main" id="{7C3C5A70-7B88-1977-8231-B0804B78CB68}"/>
              </a:ext>
            </a:extLst>
          </p:cNvPr>
          <p:cNvSpPr/>
          <p:nvPr/>
        </p:nvSpPr>
        <p:spPr>
          <a:xfrm>
            <a:off x="1761733" y="4549739"/>
            <a:ext cx="2329304" cy="540000"/>
          </a:xfrm>
          <a:prstGeom prst="roundRect">
            <a:avLst/>
          </a:prstGeom>
          <a:solidFill>
            <a:schemeClr val="bg1"/>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200" b="1">
                <a:solidFill>
                  <a:schemeClr val="accent1"/>
                </a:solidFill>
                <a:latin typeface="BIZ UDPゴシック" panose="020B0400000000000000" pitchFamily="50" charset="-128"/>
                <a:ea typeface="BIZ UDPゴシック" panose="020B0400000000000000" pitchFamily="50" charset="-128"/>
              </a:rPr>
              <a:t>男性約</a:t>
            </a:r>
            <a:r>
              <a:rPr lang="en-US" altLang="ja-JP" sz="1200" b="1">
                <a:solidFill>
                  <a:schemeClr val="accent1"/>
                </a:solidFill>
                <a:latin typeface="BIZ UDPゴシック" panose="020B0400000000000000" pitchFamily="50" charset="-128"/>
                <a:ea typeface="BIZ UDPゴシック" panose="020B0400000000000000" pitchFamily="50" charset="-128"/>
              </a:rPr>
              <a:t>55</a:t>
            </a:r>
            <a:r>
              <a:rPr lang="ja-JP" altLang="en-US" sz="1200" b="1">
                <a:solidFill>
                  <a:schemeClr val="accent1"/>
                </a:solidFill>
                <a:latin typeface="BIZ UDPゴシック" panose="020B0400000000000000" pitchFamily="50" charset="-128"/>
                <a:ea typeface="BIZ UDPゴシック" panose="020B0400000000000000" pitchFamily="50" charset="-128"/>
              </a:rPr>
              <a:t>％</a:t>
            </a:r>
            <a:r>
              <a:rPr lang="en-US" altLang="ja-JP" sz="1200" b="1">
                <a:solidFill>
                  <a:schemeClr val="accent1"/>
                </a:solidFill>
                <a:latin typeface="BIZ UDPゴシック" panose="020B0400000000000000" pitchFamily="50" charset="-128"/>
                <a:ea typeface="BIZ UDPゴシック" panose="020B0400000000000000" pitchFamily="50" charset="-128"/>
              </a:rPr>
              <a:t>/</a:t>
            </a:r>
            <a:r>
              <a:rPr lang="ja-JP" altLang="en-US" sz="1200" b="1">
                <a:solidFill>
                  <a:schemeClr val="accent1"/>
                </a:solidFill>
                <a:latin typeface="BIZ UDPゴシック" panose="020B0400000000000000" pitchFamily="50" charset="-128"/>
                <a:ea typeface="BIZ UDPゴシック" panose="020B0400000000000000" pitchFamily="50" charset="-128"/>
              </a:rPr>
              <a:t>女性</a:t>
            </a:r>
            <a:r>
              <a:rPr lang="en-US" altLang="ja-JP" sz="1200" b="1">
                <a:solidFill>
                  <a:schemeClr val="accent1"/>
                </a:solidFill>
                <a:latin typeface="BIZ UDPゴシック" panose="020B0400000000000000" pitchFamily="50" charset="-128"/>
                <a:ea typeface="BIZ UDPゴシック" panose="020B0400000000000000" pitchFamily="50" charset="-128"/>
              </a:rPr>
              <a:t>45</a:t>
            </a:r>
            <a:r>
              <a:rPr lang="ja-JP" altLang="en-US" sz="1200" b="1">
                <a:solidFill>
                  <a:schemeClr val="accent1"/>
                </a:solidFill>
                <a:latin typeface="BIZ UDPゴシック" panose="020B0400000000000000" pitchFamily="50" charset="-128"/>
                <a:ea typeface="BIZ UDPゴシック" panose="020B0400000000000000" pitchFamily="50" charset="-128"/>
              </a:rPr>
              <a:t>％</a:t>
            </a:r>
            <a:r>
              <a:rPr kumimoji="0" lang="ja-JP" altLang="en-US" sz="1200" b="1" i="0" u="none" strike="noStrike" kern="1200" cap="none" spc="0" normalizeH="0" baseline="0" noProof="0">
                <a:ln>
                  <a:noFill/>
                </a:ln>
                <a:solidFill>
                  <a:schemeClr val="accent1"/>
                </a:solidFill>
                <a:effectLst/>
                <a:uLnTx/>
                <a:uFillTx/>
                <a:latin typeface="BIZ UDPゴシック" panose="020B0400000000000000" pitchFamily="50" charset="-128"/>
                <a:ea typeface="BIZ UDPゴシック" panose="020B0400000000000000" pitchFamily="50" charset="-128"/>
                <a:cs typeface="+mn-cs"/>
              </a:rPr>
              <a:t>聴取</a:t>
            </a:r>
            <a:endParaRPr kumimoji="0" lang="en-US" altLang="ja-JP" sz="1200" b="1" i="0" u="none" strike="noStrike" kern="1200" cap="none" spc="0" normalizeH="0" baseline="0" noProof="0">
              <a:ln>
                <a:noFill/>
              </a:ln>
              <a:solidFill>
                <a:schemeClr val="accent1"/>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四角形: 角を丸くする 10">
            <a:extLst>
              <a:ext uri="{FF2B5EF4-FFF2-40B4-BE49-F238E27FC236}">
                <a16:creationId xmlns:a16="http://schemas.microsoft.com/office/drawing/2014/main" id="{A057E443-249B-20DE-E8C6-4E152E33B0B4}"/>
              </a:ext>
            </a:extLst>
          </p:cNvPr>
          <p:cNvSpPr/>
          <p:nvPr/>
        </p:nvSpPr>
        <p:spPr>
          <a:xfrm>
            <a:off x="4931348" y="4549739"/>
            <a:ext cx="2329304" cy="540000"/>
          </a:xfrm>
          <a:prstGeom prst="roundRect">
            <a:avLst/>
          </a:prstGeom>
          <a:solidFill>
            <a:schemeClr val="bg1"/>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a:ln>
                  <a:noFill/>
                </a:ln>
                <a:solidFill>
                  <a:schemeClr val="accent1"/>
                </a:solidFill>
                <a:effectLst/>
                <a:uLnTx/>
                <a:uFillTx/>
                <a:latin typeface="BIZ UDPゴシック" panose="020B0400000000000000" pitchFamily="50" charset="-128"/>
                <a:ea typeface="BIZ UDPゴシック" panose="020B0400000000000000" pitchFamily="50" charset="-128"/>
                <a:cs typeface="+mn-cs"/>
              </a:rPr>
              <a:t>40</a:t>
            </a:r>
            <a:r>
              <a:rPr kumimoji="0" lang="ja-JP" altLang="en-US" sz="1200" b="1" i="0" u="none" strike="noStrike" kern="1200" cap="none" spc="0" normalizeH="0" baseline="0" noProof="0">
                <a:ln>
                  <a:noFill/>
                </a:ln>
                <a:solidFill>
                  <a:schemeClr val="accent1"/>
                </a:solidFill>
                <a:effectLst/>
                <a:uLnTx/>
                <a:uFillTx/>
                <a:latin typeface="BIZ UDPゴシック" panose="020B0400000000000000" pitchFamily="50" charset="-128"/>
                <a:ea typeface="BIZ UDPゴシック" panose="020B0400000000000000" pitchFamily="50" charset="-128"/>
                <a:cs typeface="+mn-cs"/>
              </a:rPr>
              <a:t>～</a:t>
            </a:r>
            <a:r>
              <a:rPr lang="en-US" altLang="ja-JP" sz="1200" b="1">
                <a:solidFill>
                  <a:schemeClr val="accent1"/>
                </a:solidFill>
                <a:latin typeface="BIZ UDPゴシック" panose="020B0400000000000000" pitchFamily="50" charset="-128"/>
                <a:ea typeface="BIZ UDPゴシック" panose="020B0400000000000000" pitchFamily="50" charset="-128"/>
              </a:rPr>
              <a:t>6</a:t>
            </a:r>
            <a:r>
              <a:rPr kumimoji="0" lang="en-US" altLang="ja-JP" sz="1200" b="1" i="0" u="none" strike="noStrike" kern="1200" cap="none" spc="0" normalizeH="0" baseline="0" noProof="0">
                <a:ln>
                  <a:noFill/>
                </a:ln>
                <a:solidFill>
                  <a:schemeClr val="accent1"/>
                </a:solidFill>
                <a:effectLst/>
                <a:uLnTx/>
                <a:uFillTx/>
                <a:latin typeface="BIZ UDPゴシック" panose="020B0400000000000000" pitchFamily="50" charset="-128"/>
                <a:ea typeface="BIZ UDPゴシック" panose="020B0400000000000000" pitchFamily="50" charset="-128"/>
                <a:cs typeface="+mn-cs"/>
              </a:rPr>
              <a:t>0</a:t>
            </a:r>
            <a:r>
              <a:rPr lang="ja-JP" altLang="en-US" sz="1200" b="1">
                <a:solidFill>
                  <a:schemeClr val="accent1"/>
                </a:solidFill>
                <a:latin typeface="BIZ UDPゴシック" panose="020B0400000000000000" pitchFamily="50" charset="-128"/>
                <a:ea typeface="BIZ UDPゴシック" panose="020B0400000000000000" pitchFamily="50" charset="-128"/>
              </a:rPr>
              <a:t>代で </a:t>
            </a:r>
            <a:r>
              <a:rPr lang="en-US" altLang="ja-JP" sz="1600" b="1">
                <a:solidFill>
                  <a:srgbClr val="FF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89%</a:t>
            </a:r>
            <a:endParaRPr kumimoji="0" lang="en-US" altLang="ja-JP" sz="16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endParaRPr>
          </a:p>
        </p:txBody>
      </p:sp>
      <p:sp>
        <p:nvSpPr>
          <p:cNvPr id="12" name="四角形: 角を丸くする 11">
            <a:extLst>
              <a:ext uri="{FF2B5EF4-FFF2-40B4-BE49-F238E27FC236}">
                <a16:creationId xmlns:a16="http://schemas.microsoft.com/office/drawing/2014/main" id="{B879C923-E449-800B-74CE-6CDA1DFF0AB4}"/>
              </a:ext>
            </a:extLst>
          </p:cNvPr>
          <p:cNvSpPr/>
          <p:nvPr/>
        </p:nvSpPr>
        <p:spPr>
          <a:xfrm>
            <a:off x="7945599" y="4549739"/>
            <a:ext cx="2715114" cy="540000"/>
          </a:xfrm>
          <a:prstGeom prst="roundRect">
            <a:avLst/>
          </a:prstGeom>
          <a:solidFill>
            <a:schemeClr val="bg1"/>
          </a:solidFill>
          <a:ln>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a:ln>
                  <a:noFill/>
                </a:ln>
                <a:solidFill>
                  <a:schemeClr val="accent1"/>
                </a:solidFill>
                <a:effectLst/>
                <a:uLnTx/>
                <a:uFillTx/>
                <a:latin typeface="BIZ UDPゴシック" panose="020B0400000000000000" pitchFamily="50" charset="-128"/>
                <a:ea typeface="BIZ UDPゴシック" panose="020B0400000000000000" pitchFamily="50" charset="-128"/>
                <a:cs typeface="+mn-cs"/>
              </a:rPr>
              <a:t>世帯年収</a:t>
            </a:r>
            <a:r>
              <a:rPr kumimoji="0" lang="en-US" altLang="ja-JP" sz="1200" b="1" i="0" u="none" strike="noStrike" kern="1200" cap="none" spc="0" normalizeH="0" baseline="0" noProof="0">
                <a:ln>
                  <a:noFill/>
                </a:ln>
                <a:solidFill>
                  <a:schemeClr val="accent1"/>
                </a:solidFill>
                <a:effectLst/>
                <a:uLnTx/>
                <a:uFillTx/>
                <a:latin typeface="BIZ UDPゴシック" panose="020B0400000000000000" pitchFamily="50" charset="-128"/>
                <a:ea typeface="BIZ UDPゴシック" panose="020B0400000000000000" pitchFamily="50" charset="-128"/>
                <a:cs typeface="+mn-cs"/>
              </a:rPr>
              <a:t>700</a:t>
            </a:r>
            <a:r>
              <a:rPr kumimoji="0" lang="ja-JP" altLang="en-US" sz="1200" b="1" i="0" u="none" strike="noStrike" kern="1200" cap="none" spc="0" normalizeH="0" baseline="0" noProof="0">
                <a:ln>
                  <a:noFill/>
                </a:ln>
                <a:solidFill>
                  <a:schemeClr val="accent1"/>
                </a:solidFill>
                <a:effectLst/>
                <a:uLnTx/>
                <a:uFillTx/>
                <a:latin typeface="BIZ UDPゴシック" panose="020B0400000000000000" pitchFamily="50" charset="-128"/>
                <a:ea typeface="BIZ UDPゴシック" panose="020B0400000000000000" pitchFamily="50" charset="-128"/>
                <a:cs typeface="+mn-cs"/>
              </a:rPr>
              <a:t>万円以上が </a:t>
            </a:r>
            <a:r>
              <a:rPr lang="ja-JP" altLang="en-US" sz="1200" b="1">
                <a:solidFill>
                  <a:schemeClr val="accent1"/>
                </a:solidFill>
                <a:latin typeface="BIZ UDPゴシック" panose="020B0400000000000000" pitchFamily="50" charset="-128"/>
                <a:ea typeface="BIZ UDPゴシック" panose="020B0400000000000000" pitchFamily="50" charset="-128"/>
              </a:rPr>
              <a:t>約</a:t>
            </a:r>
            <a:r>
              <a:rPr lang="en-US" altLang="ja-JP" sz="1600" b="1">
                <a:solidFill>
                  <a:srgbClr val="FF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32%</a:t>
            </a:r>
            <a:endParaRPr kumimoji="0" lang="en-US" altLang="ja-JP" sz="16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03AFAA1E-01C2-5163-2DC5-FD6472587EEA}"/>
              </a:ext>
            </a:extLst>
          </p:cNvPr>
          <p:cNvSpPr txBox="1"/>
          <p:nvPr/>
        </p:nvSpPr>
        <p:spPr>
          <a:xfrm>
            <a:off x="1593296" y="1590228"/>
            <a:ext cx="492443" cy="276999"/>
          </a:xfrm>
          <a:prstGeom prst="rect">
            <a:avLst/>
          </a:prstGeom>
          <a:solidFill>
            <a:schemeClr val="tx1">
              <a:lumMod val="75000"/>
              <a:lumOff val="25000"/>
            </a:schemeClr>
          </a:solidFill>
        </p:spPr>
        <p:txBody>
          <a:bodyPr wrap="none" rtlCol="0" anchor="ctr">
            <a:spAutoFit/>
          </a:bodyPr>
          <a:lstStyle/>
          <a:p>
            <a:pPr algn="ctr"/>
            <a:r>
              <a:rPr kumimoji="1" lang="ja-JP" altLang="en-US" sz="1200">
                <a:solidFill>
                  <a:schemeClr val="bg1"/>
                </a:solidFill>
              </a:rPr>
              <a:t>性別</a:t>
            </a:r>
          </a:p>
        </p:txBody>
      </p:sp>
      <p:sp>
        <p:nvSpPr>
          <p:cNvPr id="6" name="テキスト ボックス 5">
            <a:extLst>
              <a:ext uri="{FF2B5EF4-FFF2-40B4-BE49-F238E27FC236}">
                <a16:creationId xmlns:a16="http://schemas.microsoft.com/office/drawing/2014/main" id="{FF38E439-1EDD-B019-86D8-F5A9327E1EF8}"/>
              </a:ext>
            </a:extLst>
          </p:cNvPr>
          <p:cNvSpPr txBox="1"/>
          <p:nvPr/>
        </p:nvSpPr>
        <p:spPr>
          <a:xfrm>
            <a:off x="4813286" y="1590228"/>
            <a:ext cx="492443" cy="276999"/>
          </a:xfrm>
          <a:prstGeom prst="rect">
            <a:avLst/>
          </a:prstGeom>
          <a:solidFill>
            <a:schemeClr val="tx1">
              <a:lumMod val="75000"/>
              <a:lumOff val="25000"/>
            </a:schemeClr>
          </a:solidFill>
        </p:spPr>
        <p:txBody>
          <a:bodyPr wrap="none" rtlCol="0" anchor="ctr">
            <a:spAutoFit/>
          </a:bodyPr>
          <a:lstStyle/>
          <a:p>
            <a:pPr algn="ctr"/>
            <a:r>
              <a:rPr kumimoji="1" lang="ja-JP" altLang="en-US" sz="1200">
                <a:solidFill>
                  <a:schemeClr val="bg1"/>
                </a:solidFill>
              </a:rPr>
              <a:t>年代</a:t>
            </a:r>
          </a:p>
        </p:txBody>
      </p:sp>
      <p:sp>
        <p:nvSpPr>
          <p:cNvPr id="13" name="テキスト ボックス 12">
            <a:extLst>
              <a:ext uri="{FF2B5EF4-FFF2-40B4-BE49-F238E27FC236}">
                <a16:creationId xmlns:a16="http://schemas.microsoft.com/office/drawing/2014/main" id="{01486FDD-97B1-0175-01C2-270218DA32B1}"/>
              </a:ext>
            </a:extLst>
          </p:cNvPr>
          <p:cNvSpPr txBox="1"/>
          <p:nvPr/>
        </p:nvSpPr>
        <p:spPr>
          <a:xfrm>
            <a:off x="7593427" y="1590228"/>
            <a:ext cx="800219" cy="276999"/>
          </a:xfrm>
          <a:prstGeom prst="rect">
            <a:avLst/>
          </a:prstGeom>
          <a:solidFill>
            <a:schemeClr val="tx1">
              <a:lumMod val="75000"/>
              <a:lumOff val="25000"/>
            </a:schemeClr>
          </a:solidFill>
        </p:spPr>
        <p:txBody>
          <a:bodyPr wrap="none" rtlCol="0" anchor="ctr">
            <a:spAutoFit/>
          </a:bodyPr>
          <a:lstStyle/>
          <a:p>
            <a:pPr algn="ctr"/>
            <a:r>
              <a:rPr kumimoji="1" lang="ja-JP" altLang="en-US" sz="1200">
                <a:solidFill>
                  <a:schemeClr val="bg1"/>
                </a:solidFill>
              </a:rPr>
              <a:t>世帯年収</a:t>
            </a:r>
          </a:p>
        </p:txBody>
      </p:sp>
      <p:graphicFrame>
        <p:nvGraphicFramePr>
          <p:cNvPr id="15" name="グラフ 14">
            <a:extLst>
              <a:ext uri="{FF2B5EF4-FFF2-40B4-BE49-F238E27FC236}">
                <a16:creationId xmlns:a16="http://schemas.microsoft.com/office/drawing/2014/main" id="{E13AAE72-2B00-1E50-B9E1-2495FD5271E7}"/>
              </a:ext>
            </a:extLst>
          </p:cNvPr>
          <p:cNvGraphicFramePr/>
          <p:nvPr>
            <p:extLst>
              <p:ext uri="{D42A27DB-BD31-4B8C-83A1-F6EECF244321}">
                <p14:modId xmlns:p14="http://schemas.microsoft.com/office/powerpoint/2010/main" val="1240492352"/>
              </p:ext>
            </p:extLst>
          </p:nvPr>
        </p:nvGraphicFramePr>
        <p:xfrm>
          <a:off x="7417981" y="1791197"/>
          <a:ext cx="3716539" cy="2498652"/>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Box 4">
            <a:extLst>
              <a:ext uri="{FF2B5EF4-FFF2-40B4-BE49-F238E27FC236}">
                <a16:creationId xmlns:a16="http://schemas.microsoft.com/office/drawing/2014/main" id="{0BD4F6CA-2196-B87B-FA01-6C6A1F92FBE2}"/>
              </a:ext>
            </a:extLst>
          </p:cNvPr>
          <p:cNvSpPr txBox="1">
            <a:spLocks noChangeArrowheads="1"/>
          </p:cNvSpPr>
          <p:nvPr/>
        </p:nvSpPr>
        <p:spPr bwMode="auto">
          <a:xfrm>
            <a:off x="1860930" y="5321539"/>
            <a:ext cx="847014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844104">
              <a:spcBef>
                <a:spcPct val="0"/>
              </a:spcBef>
              <a:buNone/>
            </a:pPr>
            <a:r>
              <a:rPr lang="ja-JP" altLang="en-US" sz="800">
                <a:solidFill>
                  <a:schemeClr val="tx1">
                    <a:lumMod val="75000"/>
                    <a:lumOff val="25000"/>
                  </a:schemeClr>
                </a:solidFill>
                <a:latin typeface="BIZ UDPゴシック" panose="020B0400000000000000" pitchFamily="50" charset="-128"/>
                <a:ea typeface="BIZ UDPゴシック" panose="020B0400000000000000" pitchFamily="50" charset="-128"/>
              </a:rPr>
              <a:t>調査機関：ラジオ</a:t>
            </a:r>
            <a:r>
              <a:rPr lang="en-US" altLang="ja-JP" sz="800">
                <a:solidFill>
                  <a:schemeClr val="tx1">
                    <a:lumMod val="75000"/>
                    <a:lumOff val="25000"/>
                  </a:schemeClr>
                </a:solidFill>
                <a:latin typeface="BIZ UDPゴシック" panose="020B0400000000000000" pitchFamily="50" charset="-128"/>
                <a:ea typeface="BIZ UDPゴシック" panose="020B0400000000000000" pitchFamily="50" charset="-128"/>
              </a:rPr>
              <a:t>365</a:t>
            </a:r>
            <a:r>
              <a:rPr lang="ja-JP" altLang="en-US" sz="800">
                <a:solidFill>
                  <a:schemeClr val="tx1">
                    <a:lumMod val="75000"/>
                    <a:lumOff val="25000"/>
                  </a:schemeClr>
                </a:solidFill>
                <a:latin typeface="BIZ UDPゴシック" panose="020B0400000000000000" pitchFamily="50" charset="-128"/>
                <a:ea typeface="BIZ UDPゴシック" panose="020B0400000000000000" pitchFamily="50" charset="-128"/>
              </a:rPr>
              <a:t>データ 調査期間：</a:t>
            </a:r>
            <a:r>
              <a:rPr lang="en-US" altLang="ja-JP" sz="800">
                <a:solidFill>
                  <a:schemeClr val="tx1">
                    <a:lumMod val="75000"/>
                    <a:lumOff val="25000"/>
                  </a:schemeClr>
                </a:solidFill>
                <a:latin typeface="BIZ UDPゴシック" panose="020B0400000000000000" pitchFamily="50" charset="-128"/>
                <a:ea typeface="BIZ UDPゴシック" panose="020B0400000000000000" pitchFamily="50" charset="-128"/>
              </a:rPr>
              <a:t>2024</a:t>
            </a:r>
            <a:r>
              <a:rPr lang="ja-JP" altLang="en-US" sz="800">
                <a:solidFill>
                  <a:schemeClr val="tx1">
                    <a:lumMod val="75000"/>
                    <a:lumOff val="25000"/>
                  </a:schemeClr>
                </a:solidFill>
                <a:latin typeface="BIZ UDPゴシック" panose="020B0400000000000000" pitchFamily="50" charset="-128"/>
                <a:ea typeface="BIZ UDPゴシック" panose="020B0400000000000000" pitchFamily="50" charset="-128"/>
              </a:rPr>
              <a:t>年</a:t>
            </a:r>
            <a:r>
              <a:rPr lang="en-US" altLang="ja-JP" sz="800">
                <a:solidFill>
                  <a:schemeClr val="tx1">
                    <a:lumMod val="75000"/>
                    <a:lumOff val="25000"/>
                  </a:schemeClr>
                </a:solidFill>
                <a:latin typeface="BIZ UDPゴシック" panose="020B0400000000000000" pitchFamily="50" charset="-128"/>
                <a:ea typeface="BIZ UDPゴシック" panose="020B0400000000000000" pitchFamily="50" charset="-128"/>
              </a:rPr>
              <a:t>12</a:t>
            </a:r>
            <a:r>
              <a:rPr lang="ja-JP" altLang="en-US" sz="800">
                <a:solidFill>
                  <a:schemeClr val="tx1">
                    <a:lumMod val="75000"/>
                    <a:lumOff val="25000"/>
                  </a:schemeClr>
                </a:solidFill>
                <a:latin typeface="BIZ UDPゴシック" panose="020B0400000000000000" pitchFamily="50" charset="-128"/>
                <a:ea typeface="BIZ UDPゴシック" panose="020B0400000000000000" pitchFamily="50" charset="-128"/>
              </a:rPr>
              <a:t>月</a:t>
            </a:r>
            <a:r>
              <a:rPr lang="en-US" altLang="ja-JP" sz="800">
                <a:solidFill>
                  <a:schemeClr val="tx1">
                    <a:lumMod val="75000"/>
                    <a:lumOff val="25000"/>
                  </a:schemeClr>
                </a:solidFill>
                <a:latin typeface="BIZ UDPゴシック" panose="020B0400000000000000" pitchFamily="50" charset="-128"/>
                <a:ea typeface="BIZ UDPゴシック" panose="020B0400000000000000" pitchFamily="50" charset="-128"/>
              </a:rPr>
              <a:t>9</a:t>
            </a:r>
            <a:r>
              <a:rPr lang="ja-JP" altLang="en-US" sz="800">
                <a:solidFill>
                  <a:schemeClr val="tx1">
                    <a:lumMod val="75000"/>
                    <a:lumOff val="25000"/>
                  </a:schemeClr>
                </a:solidFill>
                <a:latin typeface="BIZ UDPゴシック" panose="020B0400000000000000" pitchFamily="50" charset="-128"/>
                <a:ea typeface="BIZ UDPゴシック" panose="020B0400000000000000" pitchFamily="50" charset="-128"/>
              </a:rPr>
              <a:t>日（月）～</a:t>
            </a:r>
            <a:r>
              <a:rPr lang="en-US" altLang="ja-JP" sz="800">
                <a:solidFill>
                  <a:schemeClr val="tx1">
                    <a:lumMod val="75000"/>
                    <a:lumOff val="25000"/>
                  </a:schemeClr>
                </a:solidFill>
                <a:latin typeface="BIZ UDPゴシック" panose="020B0400000000000000" pitchFamily="50" charset="-128"/>
                <a:ea typeface="BIZ UDPゴシック" panose="020B0400000000000000" pitchFamily="50" charset="-128"/>
              </a:rPr>
              <a:t>15</a:t>
            </a:r>
            <a:r>
              <a:rPr lang="ja-JP" altLang="en-US" sz="800">
                <a:solidFill>
                  <a:schemeClr val="tx1">
                    <a:lumMod val="75000"/>
                    <a:lumOff val="25000"/>
                  </a:schemeClr>
                </a:solidFill>
                <a:latin typeface="BIZ UDPゴシック" panose="020B0400000000000000" pitchFamily="50" charset="-128"/>
                <a:ea typeface="BIZ UDPゴシック" panose="020B0400000000000000" pitchFamily="50" charset="-128"/>
              </a:rPr>
              <a:t>日（日）</a:t>
            </a:r>
            <a:r>
              <a:rPr lang="en-US" altLang="ja-JP" sz="800">
                <a:solidFill>
                  <a:schemeClr val="tx1">
                    <a:lumMod val="75000"/>
                    <a:lumOff val="25000"/>
                  </a:schemeClr>
                </a:solidFill>
                <a:latin typeface="BIZ UDPゴシック" panose="020B0400000000000000" pitchFamily="50" charset="-128"/>
                <a:ea typeface="BIZ UDPゴシック" panose="020B0400000000000000" pitchFamily="50" charset="-128"/>
              </a:rPr>
              <a:t> 06:00-24:00</a:t>
            </a:r>
            <a:r>
              <a:rPr lang="ja-JP" altLang="en-US" sz="800">
                <a:solidFill>
                  <a:schemeClr val="tx1">
                    <a:lumMod val="75000"/>
                    <a:lumOff val="25000"/>
                  </a:schemeClr>
                </a:solidFill>
                <a:latin typeface="BIZ UDPゴシック" panose="020B0400000000000000" pitchFamily="50" charset="-128"/>
                <a:ea typeface="BIZ UDPゴシック" panose="020B0400000000000000" pitchFamily="50" charset="-128"/>
              </a:rPr>
              <a:t> 　調査対象：</a:t>
            </a:r>
            <a:r>
              <a:rPr lang="en-US" altLang="ja-JP" sz="800">
                <a:solidFill>
                  <a:schemeClr val="tx1">
                    <a:lumMod val="75000"/>
                    <a:lumOff val="25000"/>
                  </a:schemeClr>
                </a:solidFill>
                <a:latin typeface="BIZ UDPゴシック" panose="020B0400000000000000" pitchFamily="50" charset="-128"/>
                <a:ea typeface="BIZ UDPゴシック" panose="020B0400000000000000" pitchFamily="50" charset="-128"/>
              </a:rPr>
              <a:t>2</a:t>
            </a:r>
            <a:r>
              <a:rPr lang="ja-JP" altLang="en-US" sz="800">
                <a:solidFill>
                  <a:schemeClr val="tx1">
                    <a:lumMod val="75000"/>
                    <a:lumOff val="25000"/>
                  </a:schemeClr>
                </a:solidFill>
                <a:latin typeface="BIZ UDPゴシック" panose="020B0400000000000000" pitchFamily="50" charset="-128"/>
                <a:ea typeface="BIZ UDPゴシック" panose="020B0400000000000000" pitchFamily="50" charset="-128"/>
              </a:rPr>
              <a:t>府</a:t>
            </a:r>
            <a:r>
              <a:rPr lang="en-US" altLang="ja-JP" sz="800">
                <a:solidFill>
                  <a:schemeClr val="tx1">
                    <a:lumMod val="75000"/>
                    <a:lumOff val="25000"/>
                  </a:schemeClr>
                </a:solidFill>
                <a:latin typeface="BIZ UDPゴシック" panose="020B0400000000000000" pitchFamily="50" charset="-128"/>
                <a:ea typeface="BIZ UDPゴシック" panose="020B0400000000000000" pitchFamily="50" charset="-128"/>
              </a:rPr>
              <a:t>1</a:t>
            </a:r>
            <a:r>
              <a:rPr lang="ja-JP" altLang="en-US" sz="800">
                <a:solidFill>
                  <a:schemeClr val="tx1">
                    <a:lumMod val="75000"/>
                    <a:lumOff val="25000"/>
                  </a:schemeClr>
                </a:solidFill>
                <a:latin typeface="BIZ UDPゴシック" panose="020B0400000000000000" pitchFamily="50" charset="-128"/>
                <a:ea typeface="BIZ UDPゴシック" panose="020B0400000000000000" pitchFamily="50" charset="-128"/>
              </a:rPr>
              <a:t>県</a:t>
            </a:r>
            <a:endParaRPr lang="en-US" altLang="ja-JP" sz="80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defTabSz="844104">
              <a:spcBef>
                <a:spcPct val="0"/>
              </a:spcBef>
              <a:buNone/>
            </a:pPr>
            <a:r>
              <a:rPr lang="ja-JP" altLang="en-US" sz="800">
                <a:solidFill>
                  <a:schemeClr val="tx1">
                    <a:lumMod val="75000"/>
                    <a:lumOff val="25000"/>
                  </a:schemeClr>
                </a:solidFill>
                <a:latin typeface="BIZ UDPゴシック" panose="020B0400000000000000" pitchFamily="50" charset="-128"/>
                <a:ea typeface="BIZ UDPゴシック" panose="020B0400000000000000" pitchFamily="50" charset="-128"/>
              </a:rPr>
              <a:t>調査機関：</a:t>
            </a:r>
            <a:r>
              <a:rPr lang="en-US" altLang="ja-JP" sz="800" err="1">
                <a:solidFill>
                  <a:schemeClr val="tx1">
                    <a:lumMod val="75000"/>
                    <a:lumOff val="25000"/>
                  </a:schemeClr>
                </a:solidFill>
                <a:latin typeface="BIZ UDPゴシック" panose="020B0400000000000000" pitchFamily="50" charset="-128"/>
                <a:ea typeface="BIZ UDPゴシック" panose="020B0400000000000000" pitchFamily="50" charset="-128"/>
              </a:rPr>
              <a:t>radiko</a:t>
            </a:r>
            <a:r>
              <a:rPr lang="en-US" altLang="ja-JP" sz="800">
                <a:solidFill>
                  <a:schemeClr val="tx1">
                    <a:lumMod val="75000"/>
                    <a:lumOff val="25000"/>
                  </a:schemeClr>
                </a:solidFill>
                <a:latin typeface="BIZ UDPゴシック" panose="020B0400000000000000" pitchFamily="50" charset="-128"/>
                <a:ea typeface="BIZ UDPゴシック" panose="020B0400000000000000" pitchFamily="50" charset="-128"/>
              </a:rPr>
              <a:t> viewer </a:t>
            </a:r>
            <a:r>
              <a:rPr lang="ja-JP" altLang="en-US" sz="800">
                <a:solidFill>
                  <a:schemeClr val="tx1">
                    <a:lumMod val="75000"/>
                    <a:lumOff val="25000"/>
                  </a:schemeClr>
                </a:solidFill>
                <a:latin typeface="BIZ UDPゴシック" panose="020B0400000000000000" pitchFamily="50" charset="-128"/>
                <a:ea typeface="BIZ UDPゴシック" panose="020B0400000000000000" pitchFamily="50" charset="-128"/>
              </a:rPr>
              <a:t>調査期間：</a:t>
            </a:r>
            <a:r>
              <a:rPr lang="en-US" altLang="ja-JP" sz="800">
                <a:solidFill>
                  <a:schemeClr val="tx1">
                    <a:lumMod val="75000"/>
                    <a:lumOff val="25000"/>
                  </a:schemeClr>
                </a:solidFill>
                <a:latin typeface="BIZ UDPゴシック" panose="020B0400000000000000" pitchFamily="50" charset="-128"/>
                <a:ea typeface="BIZ UDPゴシック" panose="020B0400000000000000" pitchFamily="50" charset="-128"/>
              </a:rPr>
              <a:t>2024</a:t>
            </a:r>
            <a:r>
              <a:rPr lang="ja-JP" altLang="en-US" sz="800">
                <a:solidFill>
                  <a:schemeClr val="tx1">
                    <a:lumMod val="75000"/>
                    <a:lumOff val="25000"/>
                  </a:schemeClr>
                </a:solidFill>
                <a:latin typeface="BIZ UDPゴシック" panose="020B0400000000000000" pitchFamily="50" charset="-128"/>
                <a:ea typeface="BIZ UDPゴシック" panose="020B0400000000000000" pitchFamily="50" charset="-128"/>
              </a:rPr>
              <a:t>年</a:t>
            </a:r>
            <a:r>
              <a:rPr lang="en-US" altLang="ja-JP" sz="800">
                <a:solidFill>
                  <a:schemeClr val="tx1">
                    <a:lumMod val="75000"/>
                    <a:lumOff val="25000"/>
                  </a:schemeClr>
                </a:solidFill>
                <a:latin typeface="BIZ UDPゴシック" panose="020B0400000000000000" pitchFamily="50" charset="-128"/>
                <a:ea typeface="BIZ UDPゴシック" panose="020B0400000000000000" pitchFamily="50" charset="-128"/>
              </a:rPr>
              <a:t>12</a:t>
            </a:r>
            <a:r>
              <a:rPr lang="ja-JP" altLang="en-US" sz="800">
                <a:solidFill>
                  <a:schemeClr val="tx1">
                    <a:lumMod val="75000"/>
                    <a:lumOff val="25000"/>
                  </a:schemeClr>
                </a:solidFill>
                <a:latin typeface="BIZ UDPゴシック" panose="020B0400000000000000" pitchFamily="50" charset="-128"/>
                <a:ea typeface="BIZ UDPゴシック" panose="020B0400000000000000" pitchFamily="50" charset="-128"/>
              </a:rPr>
              <a:t>月 　調査対象：</a:t>
            </a:r>
            <a:r>
              <a:rPr lang="en-US" altLang="ja-JP" sz="800">
                <a:solidFill>
                  <a:schemeClr val="tx1">
                    <a:lumMod val="75000"/>
                    <a:lumOff val="25000"/>
                  </a:schemeClr>
                </a:solidFill>
                <a:latin typeface="BIZ UDPゴシック" panose="020B0400000000000000" pitchFamily="50" charset="-128"/>
                <a:ea typeface="BIZ UDPゴシック" panose="020B0400000000000000" pitchFamily="50" charset="-128"/>
              </a:rPr>
              <a:t>2</a:t>
            </a:r>
            <a:r>
              <a:rPr lang="ja-JP" altLang="en-US" sz="800">
                <a:solidFill>
                  <a:schemeClr val="tx1">
                    <a:lumMod val="75000"/>
                    <a:lumOff val="25000"/>
                  </a:schemeClr>
                </a:solidFill>
                <a:latin typeface="BIZ UDPゴシック" panose="020B0400000000000000" pitchFamily="50" charset="-128"/>
                <a:ea typeface="BIZ UDPゴシック" panose="020B0400000000000000" pitchFamily="50" charset="-128"/>
              </a:rPr>
              <a:t>府</a:t>
            </a:r>
            <a:r>
              <a:rPr lang="en-US" altLang="ja-JP" sz="800">
                <a:solidFill>
                  <a:schemeClr val="tx1">
                    <a:lumMod val="75000"/>
                    <a:lumOff val="25000"/>
                  </a:schemeClr>
                </a:solidFill>
                <a:latin typeface="BIZ UDPゴシック" panose="020B0400000000000000" pitchFamily="50" charset="-128"/>
                <a:ea typeface="BIZ UDPゴシック" panose="020B0400000000000000" pitchFamily="50" charset="-128"/>
              </a:rPr>
              <a:t>1</a:t>
            </a:r>
            <a:r>
              <a:rPr lang="ja-JP" altLang="en-US" sz="800">
                <a:solidFill>
                  <a:schemeClr val="tx1">
                    <a:lumMod val="75000"/>
                    <a:lumOff val="25000"/>
                  </a:schemeClr>
                </a:solidFill>
                <a:latin typeface="BIZ UDPゴシック" panose="020B0400000000000000" pitchFamily="50" charset="-128"/>
                <a:ea typeface="BIZ UDPゴシック" panose="020B0400000000000000" pitchFamily="50" charset="-128"/>
              </a:rPr>
              <a:t>県　　</a:t>
            </a:r>
            <a:endParaRPr lang="en-US" altLang="ja-JP" sz="80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32008098"/>
      </p:ext>
    </p:extLst>
  </p:cSld>
  <p:clrMapOvr>
    <a:masterClrMapping/>
  </p:clrMapOvr>
</p:sld>
</file>

<file path=ppt/theme/theme1.xml><?xml version="1.0" encoding="utf-8"?>
<a:theme xmlns:a="http://schemas.openxmlformats.org/drawingml/2006/main" name="2_Office テーマ">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3">
      <a:majorFont>
        <a:latin typeface="BIZ UDPゴシック"/>
        <a:ea typeface="BIZ UDPゴシック"/>
        <a:cs typeface=""/>
      </a:majorFont>
      <a:minorFont>
        <a:latin typeface="BIZ UDPゴシック"/>
        <a:ea typeface="BIZ UDP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3_Office テーマ">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3">
      <a:majorFont>
        <a:latin typeface="BIZ UDPゴシック"/>
        <a:ea typeface="BIZ UDPゴシック"/>
        <a:cs typeface=""/>
      </a:majorFont>
      <a:minorFont>
        <a:latin typeface="BIZ UDPゴシック"/>
        <a:ea typeface="BIZ UDP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2013 - 2022 Theme</Template>
  <TotalTime>2</TotalTime>
  <Words>3737</Words>
  <Application>Microsoft Office PowerPoint</Application>
  <PresentationFormat>ワイド画面</PresentationFormat>
  <Paragraphs>589</Paragraphs>
  <Slides>26</Slides>
  <Notes>5</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26</vt:i4>
      </vt:variant>
    </vt:vector>
  </HeadingPairs>
  <TitlesOfParts>
    <vt:vector size="34" baseType="lpstr">
      <vt:lpstr>BIZ UDPゴシック</vt:lpstr>
      <vt:lpstr>Meiryo UI</vt:lpstr>
      <vt:lpstr>ADLaM Display</vt:lpstr>
      <vt:lpstr>Arial</vt:lpstr>
      <vt:lpstr>Calibri</vt:lpstr>
      <vt:lpstr>Wingdings</vt:lpstr>
      <vt:lpstr>2_Office テーマ</vt:lpstr>
      <vt:lpstr>3_Office テーマ</vt:lpstr>
      <vt:lpstr>PowerPoint プレゼンテーション</vt:lpstr>
      <vt:lpstr>株式会社FM802 について</vt:lpstr>
      <vt:lpstr>株式会社FM802 について</vt:lpstr>
      <vt:lpstr>株式会社FM802 について</vt:lpstr>
      <vt:lpstr>FM COCOLO について</vt:lpstr>
      <vt:lpstr>FM COCOLO について</vt:lpstr>
      <vt:lpstr>FM COCOLO について</vt:lpstr>
      <vt:lpstr>FM COCOLO について</vt:lpstr>
      <vt:lpstr>FM COCOLO について</vt:lpstr>
      <vt:lpstr>FM COCOLO について</vt:lpstr>
      <vt:lpstr>FM COCOLO について</vt:lpstr>
      <vt:lpstr>FM COCOLO について</vt:lpstr>
      <vt:lpstr>同時放送番組 について</vt:lpstr>
      <vt:lpstr>同時放送番組 について</vt:lpstr>
      <vt:lpstr>同時放送番組 について</vt:lpstr>
      <vt:lpstr>サービス一覧</vt:lpstr>
      <vt:lpstr>サービス一覧</vt:lpstr>
      <vt:lpstr>サービス一覧</vt:lpstr>
      <vt:lpstr>ラジオの現在地について</vt:lpstr>
      <vt:lpstr>ラジオの現在地について</vt:lpstr>
      <vt:lpstr>ラジオの現在地について</vt:lpstr>
      <vt:lpstr>ラジオの現在地について</vt:lpstr>
      <vt:lpstr>ラジオの現在地について</vt:lpstr>
      <vt:lpstr>ラジオの現在地について</vt:lpstr>
      <vt:lpstr>アート展開について</vt:lpstr>
      <vt:lpstr>アート展開について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fm802desk</dc:creator>
  <cp:lastModifiedBy>営業デスク 島田</cp:lastModifiedBy>
  <cp:revision>3</cp:revision>
  <cp:lastPrinted>2024-11-26T06:30:05Z</cp:lastPrinted>
  <dcterms:created xsi:type="dcterms:W3CDTF">2014-05-29T17:04:34Z</dcterms:created>
  <dcterms:modified xsi:type="dcterms:W3CDTF">2025-07-22T01:55:41Z</dcterms:modified>
</cp:coreProperties>
</file>